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80" r:id="rId6"/>
    <p:sldMasterId id="2147483981" r:id="rId7"/>
    <p:sldMasterId id="2147483982" r:id="rId8"/>
    <p:sldMasterId id="2147483983" r:id="rId9"/>
    <p:sldMasterId id="2147483984" r:id="rId10"/>
    <p:sldMasterId id="2147483985" r:id="rId11"/>
    <p:sldMasterId id="2147483986" r:id="rId12"/>
    <p:sldMasterId id="2147483987" r:id="rId13"/>
    <p:sldMasterId id="2147483988" r:id="rId14"/>
    <p:sldMasterId id="2147483989" r:id="rId15"/>
    <p:sldMasterId id="2147483990" r:id="rId16"/>
    <p:sldMasterId id="2147483991" r:id="rId17"/>
    <p:sldMasterId id="2147483992"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Lst>
  <p:sldSz cy="5143500" cx="9144000"/>
  <p:notesSz cx="6858000" cy="9144000"/>
  <p:embeddedFontLst>
    <p:embeddedFont>
      <p:font typeface="Nunito"/>
      <p:regular r:id="rId62"/>
      <p:bold r:id="rId63"/>
      <p:italic r:id="rId64"/>
      <p:boldItalic r:id="rId65"/>
    </p:embeddedFont>
    <p:embeddedFont>
      <p:font typeface="Anaheim"/>
      <p:regular r:id="rId66"/>
    </p:embeddedFont>
    <p:embeddedFont>
      <p:font typeface="Press Start 2P"/>
      <p:regular r:id="rId67"/>
    </p:embeddedFont>
    <p:embeddedFont>
      <p:font typeface="Bebas Neue"/>
      <p:regular r:id="rId68"/>
    </p:embeddedFont>
    <p:embeddedFont>
      <p:font typeface="Maven Pro"/>
      <p:regular r:id="rId69"/>
      <p:bold r:id="rId70"/>
    </p:embeddedFont>
    <p:embeddedFont>
      <p:font typeface="PT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axwell Nor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13F09B-A42A-471F-B268-D08115FE8877}">
  <a:tblStyle styleId="{4513F09B-A42A-471F-B268-D08115FE88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slide" Target="slides/slide27.xml"/><Relationship Id="rId45" Type="http://schemas.openxmlformats.org/officeDocument/2006/relationships/slide" Target="slides/slide2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29.xml"/><Relationship Id="rId47" Type="http://schemas.openxmlformats.org/officeDocument/2006/relationships/slide" Target="slides/slide28.xml"/><Relationship Id="rId49" Type="http://schemas.openxmlformats.org/officeDocument/2006/relationships/slide" Target="slides/slide30.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slide" Target="slides/slide12.xml"/><Relationship Id="rId30" Type="http://schemas.openxmlformats.org/officeDocument/2006/relationships/slide" Target="slides/slide11.xml"/><Relationship Id="rId74" Type="http://schemas.openxmlformats.org/officeDocument/2006/relationships/font" Target="fonts/PTSans-boldItalic.fntdata"/><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71" Type="http://schemas.openxmlformats.org/officeDocument/2006/relationships/font" Target="fonts/PTSans-regular.fntdata"/><Relationship Id="rId70" Type="http://schemas.openxmlformats.org/officeDocument/2006/relationships/font" Target="fonts/MavenPro-bold.fntdata"/><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62" Type="http://schemas.openxmlformats.org/officeDocument/2006/relationships/font" Target="fonts/Nunito-regular.fntdata"/><Relationship Id="rId61" Type="http://schemas.openxmlformats.org/officeDocument/2006/relationships/slide" Target="slides/slide42.xml"/><Relationship Id="rId20" Type="http://schemas.openxmlformats.org/officeDocument/2006/relationships/slide" Target="slides/slide1.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3.xml"/><Relationship Id="rId66" Type="http://schemas.openxmlformats.org/officeDocument/2006/relationships/font" Target="fonts/Anaheim-regular.fntdata"/><Relationship Id="rId21" Type="http://schemas.openxmlformats.org/officeDocument/2006/relationships/slide" Target="slides/slide2.xml"/><Relationship Id="rId65" Type="http://schemas.openxmlformats.org/officeDocument/2006/relationships/font" Target="fonts/Nunito-boldItalic.fntdata"/><Relationship Id="rId24" Type="http://schemas.openxmlformats.org/officeDocument/2006/relationships/slide" Target="slides/slide5.xml"/><Relationship Id="rId68" Type="http://schemas.openxmlformats.org/officeDocument/2006/relationships/font" Target="fonts/BebasNeue-regular.fntdata"/><Relationship Id="rId23" Type="http://schemas.openxmlformats.org/officeDocument/2006/relationships/slide" Target="slides/slide4.xml"/><Relationship Id="rId67" Type="http://schemas.openxmlformats.org/officeDocument/2006/relationships/font" Target="fonts/PressStart2P-regular.fntdata"/><Relationship Id="rId60" Type="http://schemas.openxmlformats.org/officeDocument/2006/relationships/slide" Target="slides/slide41.xml"/><Relationship Id="rId26" Type="http://schemas.openxmlformats.org/officeDocument/2006/relationships/slide" Target="slides/slide7.xml"/><Relationship Id="rId25" Type="http://schemas.openxmlformats.org/officeDocument/2006/relationships/slide" Target="slides/slide6.xml"/><Relationship Id="rId69" Type="http://schemas.openxmlformats.org/officeDocument/2006/relationships/font" Target="fonts/MavenPro-regular.fntdata"/><Relationship Id="rId28" Type="http://schemas.openxmlformats.org/officeDocument/2006/relationships/slide" Target="slides/slide9.xml"/><Relationship Id="rId27" Type="http://schemas.openxmlformats.org/officeDocument/2006/relationships/slide" Target="slides/slide8.xml"/><Relationship Id="rId29" Type="http://schemas.openxmlformats.org/officeDocument/2006/relationships/slide" Target="slides/slide10.xml"/><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11" Type="http://schemas.openxmlformats.org/officeDocument/2006/relationships/slideMaster" Target="slideMasters/slideMaster6.xml"/><Relationship Id="rId55" Type="http://schemas.openxmlformats.org/officeDocument/2006/relationships/slide" Target="slides/slide36.xml"/><Relationship Id="rId10" Type="http://schemas.openxmlformats.org/officeDocument/2006/relationships/slideMaster" Target="slideMasters/slideMaster5.xml"/><Relationship Id="rId54" Type="http://schemas.openxmlformats.org/officeDocument/2006/relationships/slide" Target="slides/slide35.xml"/><Relationship Id="rId13" Type="http://schemas.openxmlformats.org/officeDocument/2006/relationships/slideMaster" Target="slideMasters/slideMaster8.xml"/><Relationship Id="rId57" Type="http://schemas.openxmlformats.org/officeDocument/2006/relationships/slide" Target="slides/slide38.xml"/><Relationship Id="rId12" Type="http://schemas.openxmlformats.org/officeDocument/2006/relationships/slideMaster" Target="slideMasters/slideMaster7.xml"/><Relationship Id="rId56" Type="http://schemas.openxmlformats.org/officeDocument/2006/relationships/slide" Target="slides/slide37.xml"/><Relationship Id="rId15" Type="http://schemas.openxmlformats.org/officeDocument/2006/relationships/slideMaster" Target="slideMasters/slideMaster10.xml"/><Relationship Id="rId59" Type="http://schemas.openxmlformats.org/officeDocument/2006/relationships/slide" Target="slides/slide40.xml"/><Relationship Id="rId14" Type="http://schemas.openxmlformats.org/officeDocument/2006/relationships/slideMaster" Target="slideMasters/slideMaster9.xml"/><Relationship Id="rId58" Type="http://schemas.openxmlformats.org/officeDocument/2006/relationships/slide" Target="slides/slide39.xml"/><Relationship Id="rId17" Type="http://schemas.openxmlformats.org/officeDocument/2006/relationships/slideMaster" Target="slideMasters/slideMaster12.xml"/><Relationship Id="rId16" Type="http://schemas.openxmlformats.org/officeDocument/2006/relationships/slideMaster" Target="slideMasters/slideMaster11.xml"/><Relationship Id="rId19" Type="http://schemas.openxmlformats.org/officeDocument/2006/relationships/notesMaster" Target="notesMasters/notesMaster1.xml"/><Relationship Id="rId18" Type="http://schemas.openxmlformats.org/officeDocument/2006/relationships/slideMaster" Target="slideMasters/slideMaster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3T00:42:36.024">
    <p:pos x="6000" y="0"/>
    <p:text>I'll leave however many slides any members want to fill with their own experiences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02T23:48:57.207">
    <p:pos x="6000" y="0"/>
    <p:text>We need to update our motivations. They could be more specific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7" name="Shape 4747"/>
        <p:cNvGrpSpPr/>
        <p:nvPr/>
      </p:nvGrpSpPr>
      <p:grpSpPr>
        <a:xfrm>
          <a:off x="0" y="0"/>
          <a:ext cx="0" cy="0"/>
          <a:chOff x="0" y="0"/>
          <a:chExt cx="0" cy="0"/>
        </a:xfrm>
      </p:grpSpPr>
      <p:sp>
        <p:nvSpPr>
          <p:cNvPr id="4748" name="Google Shape;4748;g23e1e0465f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9" name="Google Shape;4749;g23e1e0465f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1" name="Shape 5061"/>
        <p:cNvGrpSpPr/>
        <p:nvPr/>
      </p:nvGrpSpPr>
      <p:grpSpPr>
        <a:xfrm>
          <a:off x="0" y="0"/>
          <a:ext cx="0" cy="0"/>
          <a:chOff x="0" y="0"/>
          <a:chExt cx="0" cy="0"/>
        </a:xfrm>
      </p:grpSpPr>
      <p:sp>
        <p:nvSpPr>
          <p:cNvPr id="5062" name="Google Shape;5062;g23e1e0465ff_0_6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3" name="Google Shape;5063;g23e1e0465ff_0_6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Max:</a:t>
            </a:r>
            <a:r>
              <a:rPr lang="en">
                <a:solidFill>
                  <a:schemeClr val="dk1"/>
                </a:solidFill>
              </a:rPr>
              <a:t> The moment we decided on a physics-based game my mind immediately went to Part-Time UFO. It has this great art style and pastel backgrounds I wanted to emulate. To make the artwork I used Aesprite and Photoshop.</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23e1e0465ff_0_7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23e1e0465ff_0_7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Max: </a:t>
            </a:r>
            <a:r>
              <a:rPr lang="en">
                <a:solidFill>
                  <a:schemeClr val="dk1"/>
                </a:solidFill>
              </a:rPr>
              <a:t>When making the assets, I had to think about layers, whether something should be behind the ball, on the same plane as the ball, or in front of the ball. So most of the assets are split into separate files to be passed to the environment class to the correct position.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5" name="Shape 5095"/>
        <p:cNvGrpSpPr/>
        <p:nvPr/>
      </p:nvGrpSpPr>
      <p:grpSpPr>
        <a:xfrm>
          <a:off x="0" y="0"/>
          <a:ext cx="0" cy="0"/>
          <a:chOff x="0" y="0"/>
          <a:chExt cx="0" cy="0"/>
        </a:xfrm>
      </p:grpSpPr>
      <p:sp>
        <p:nvSpPr>
          <p:cNvPr id="5096" name="Google Shape;5096;g23e1e0465ff_0_7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7" name="Google Shape;5097;g23e1e0465ff_0_7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Max:</a:t>
            </a:r>
            <a:r>
              <a:rPr lang="en">
                <a:solidFill>
                  <a:schemeClr val="dk1"/>
                </a:solidFill>
              </a:rPr>
              <a:t> I made the decision to draw out the levels physically and give the coordinates of the vertices, while at the same time tiling each level. You'll see in the game there are only right angles. I'd like to go back and make better levels that take advantage of the incredible platform class Quoc made.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g23f5aff742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5" name="Google Shape;5105;g23f5aff742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quoc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5" name="Shape 5115"/>
        <p:cNvGrpSpPr/>
        <p:nvPr/>
      </p:nvGrpSpPr>
      <p:grpSpPr>
        <a:xfrm>
          <a:off x="0" y="0"/>
          <a:ext cx="0" cy="0"/>
          <a:chOff x="0" y="0"/>
          <a:chExt cx="0" cy="0"/>
        </a:xfrm>
      </p:grpSpPr>
      <p:sp>
        <p:nvSpPr>
          <p:cNvPr id="5116" name="Google Shape;5116;g23e1e0465ff_0_9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7" name="Google Shape;5117;g23e1e0465ff_0_9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Ryan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Agile development based on weekly sprints.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Meetings, updates, and communication was integral throughout the development process.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3" name="Shape 5183"/>
        <p:cNvGrpSpPr/>
        <p:nvPr/>
      </p:nvGrpSpPr>
      <p:grpSpPr>
        <a:xfrm>
          <a:off x="0" y="0"/>
          <a:ext cx="0" cy="0"/>
          <a:chOff x="0" y="0"/>
          <a:chExt cx="0" cy="0"/>
        </a:xfrm>
      </p:grpSpPr>
      <p:sp>
        <p:nvSpPr>
          <p:cNvPr id="5184" name="Google Shape;5184;g23f7fa277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5" name="Google Shape;5185;g23f7fa277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Ryan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Week starts with a Kanban board.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Devs assign themselves tasks, and move it to “In Progress” when they begin work</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9" name="Shape 5189"/>
        <p:cNvGrpSpPr/>
        <p:nvPr/>
      </p:nvGrpSpPr>
      <p:grpSpPr>
        <a:xfrm>
          <a:off x="0" y="0"/>
          <a:ext cx="0" cy="0"/>
          <a:chOff x="0" y="0"/>
          <a:chExt cx="0" cy="0"/>
        </a:xfrm>
      </p:grpSpPr>
      <p:sp>
        <p:nvSpPr>
          <p:cNvPr id="5190" name="Google Shape;5190;g23f7fa277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1" name="Google Shape;5191;g23f7fa277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Ryan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Daily stand-ups did not fit the nature of our project well.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Development happens at odd times of the week.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a dev lets people know when they are working on a task and what they’ve done in the Discord stand-ups channel.</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5" name="Shape 5195"/>
        <p:cNvGrpSpPr/>
        <p:nvPr/>
      </p:nvGrpSpPr>
      <p:grpSpPr>
        <a:xfrm>
          <a:off x="0" y="0"/>
          <a:ext cx="0" cy="0"/>
          <a:chOff x="0" y="0"/>
          <a:chExt cx="0" cy="0"/>
        </a:xfrm>
      </p:grpSpPr>
      <p:sp>
        <p:nvSpPr>
          <p:cNvPr id="5196" name="Google Shape;5196;g23f7fa2773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7" name="Google Shape;5197;g23f7fa2773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Ryan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a dev accepts a task, they create a new branch for their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Anyone else working the task also works out of this branch.</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1" name="Shape 5201"/>
        <p:cNvGrpSpPr/>
        <p:nvPr/>
      </p:nvGrpSpPr>
      <p:grpSpPr>
        <a:xfrm>
          <a:off x="0" y="0"/>
          <a:ext cx="0" cy="0"/>
          <a:chOff x="0" y="0"/>
          <a:chExt cx="0" cy="0"/>
        </a:xfrm>
      </p:grpSpPr>
      <p:sp>
        <p:nvSpPr>
          <p:cNvPr id="5202" name="Google Shape;5202;g23f7fa2773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3" name="Google Shape;5203;g23f7fa2773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Ryan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the work is ready for review, a pull request is created.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requestor notifies individuals they would like a review from.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reviewer approves the merge, the requestor performs the merge and deletes the branch.</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9" name="Shape 5209"/>
        <p:cNvGrpSpPr/>
        <p:nvPr/>
      </p:nvGrpSpPr>
      <p:grpSpPr>
        <a:xfrm>
          <a:off x="0" y="0"/>
          <a:ext cx="0" cy="0"/>
          <a:chOff x="0" y="0"/>
          <a:chExt cx="0" cy="0"/>
        </a:xfrm>
      </p:grpSpPr>
      <p:sp>
        <p:nvSpPr>
          <p:cNvPr id="5210" name="Google Shape;5210;g23f7fa277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1" name="Google Shape;5211;g23f7fa277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Ryan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Every Wednesday the team meets, conducts a review of the week where tasks are closed and any remaining branches are handled.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retrospective begins and we find ways to work together better.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planning is initiated and new tasks are added to a fresh Kanban for the coming week.</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7" name="Shape 4837"/>
        <p:cNvGrpSpPr/>
        <p:nvPr/>
      </p:nvGrpSpPr>
      <p:grpSpPr>
        <a:xfrm>
          <a:off x="0" y="0"/>
          <a:ext cx="0" cy="0"/>
          <a:chOff x="0" y="0"/>
          <a:chExt cx="0" cy="0"/>
        </a:xfrm>
      </p:grpSpPr>
      <p:sp>
        <p:nvSpPr>
          <p:cNvPr id="4838" name="Google Shape;4838;g23f7fa2773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9" name="Google Shape;4839;g23f7fa2773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Nick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g23f7fa2773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7" name="Google Shape;5217;g23f7fa2773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Micheal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23f5aff742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23f5aff742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Micheal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23e1e0465ff_0_5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23e1e0465ff_0_5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2" name="Shape 5232"/>
        <p:cNvGrpSpPr/>
        <p:nvPr/>
      </p:nvGrpSpPr>
      <p:grpSpPr>
        <a:xfrm>
          <a:off x="0" y="0"/>
          <a:ext cx="0" cy="0"/>
          <a:chOff x="0" y="0"/>
          <a:chExt cx="0" cy="0"/>
        </a:xfrm>
      </p:grpSpPr>
      <p:sp>
        <p:nvSpPr>
          <p:cNvPr id="5233" name="Google Shape;5233;g23f7fa2773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4" name="Google Shape;5234;g23f7fa2773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Shahin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g23e1e0465ff_0_6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1" name="Google Shape;5241;g23e1e0465ff_0_6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Shahin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2" name="Shape 5252"/>
        <p:cNvGrpSpPr/>
        <p:nvPr/>
      </p:nvGrpSpPr>
      <p:grpSpPr>
        <a:xfrm>
          <a:off x="0" y="0"/>
          <a:ext cx="0" cy="0"/>
          <a:chOff x="0" y="0"/>
          <a:chExt cx="0" cy="0"/>
        </a:xfrm>
      </p:grpSpPr>
      <p:sp>
        <p:nvSpPr>
          <p:cNvPr id="5253" name="Google Shape;5253;g23e1e0465ff_0_3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4" name="Google Shape;5254;g23e1e0465ff_0_3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Shahin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23e1e0465ff_0_8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23e1e0465ff_0_8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Christian W.</a:t>
            </a:r>
            <a:br>
              <a:rPr lang="en">
                <a:solidFill>
                  <a:schemeClr val="dk1"/>
                </a:solidFill>
              </a:rPr>
            </a:br>
            <a:r>
              <a:rPr lang="en">
                <a:solidFill>
                  <a:schemeClr val="dk1"/>
                </a:solidFill>
              </a:rPr>
              <a:t>Commentary on overall satisfaction w/ the game, what worked, what did not.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Recap main points of the presentation:</a:t>
            </a:r>
            <a:endParaRPr>
              <a:solidFill>
                <a:schemeClr val="dk1"/>
              </a:solidFill>
            </a:endParaRPr>
          </a:p>
          <a:p>
            <a:pPr indent="457200" lvl="0" marL="0" rtl="0" algn="l">
              <a:spcBef>
                <a:spcPts val="0"/>
              </a:spcBef>
              <a:spcAft>
                <a:spcPts val="0"/>
              </a:spcAft>
              <a:buNone/>
            </a:pPr>
            <a:r>
              <a:rPr lang="en">
                <a:solidFill>
                  <a:schemeClr val="dk1"/>
                </a:solidFill>
              </a:rPr>
              <a:t>-We developed an engaging physics-based game called "Throw It In!"</a:t>
            </a:r>
            <a:endParaRPr>
              <a:solidFill>
                <a:schemeClr val="dk1"/>
              </a:solidFill>
            </a:endParaRPr>
          </a:p>
          <a:p>
            <a:pPr indent="457200" lvl="0" marL="0" rtl="0" algn="l">
              <a:spcBef>
                <a:spcPts val="0"/>
              </a:spcBef>
              <a:spcAft>
                <a:spcPts val="0"/>
              </a:spcAft>
              <a:buNone/>
            </a:pPr>
            <a:r>
              <a:rPr lang="en">
                <a:solidFill>
                  <a:schemeClr val="dk1"/>
                </a:solidFill>
              </a:rPr>
              <a:t>-Our game educates users about physics through fun, interactive gameplay.</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-We used an Agile development process and p5.js for creating the game.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0" name="Shape 5310"/>
        <p:cNvGrpSpPr/>
        <p:nvPr/>
      </p:nvGrpSpPr>
      <p:grpSpPr>
        <a:xfrm>
          <a:off x="0" y="0"/>
          <a:ext cx="0" cy="0"/>
          <a:chOff x="0" y="0"/>
          <a:chExt cx="0" cy="0"/>
        </a:xfrm>
      </p:grpSpPr>
      <p:sp>
        <p:nvSpPr>
          <p:cNvPr id="5311" name="Google Shape;5311;g23f7fa2773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2" name="Google Shape;5312;g23f7fa2773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Christian</a:t>
            </a:r>
            <a:br>
              <a:rPr lang="en">
                <a:solidFill>
                  <a:schemeClr val="dk1"/>
                </a:solidFill>
              </a:rPr>
            </a:br>
            <a:r>
              <a:rPr lang="en">
                <a:solidFill>
                  <a:schemeClr val="dk1"/>
                </a:solidFill>
              </a:rPr>
              <a:t>Future ambitions for the game + video demo of level building</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Future plans or improvements for the game:</a:t>
            </a:r>
            <a:endParaRPr>
              <a:solidFill>
                <a:schemeClr val="dk1"/>
              </a:solidFill>
            </a:endParaRPr>
          </a:p>
          <a:p>
            <a:pPr indent="457200" lvl="0" marL="0" rtl="0" algn="l">
              <a:spcBef>
                <a:spcPts val="0"/>
              </a:spcBef>
              <a:spcAft>
                <a:spcPts val="0"/>
              </a:spcAft>
              <a:buNone/>
            </a:pPr>
            <a:r>
              <a:rPr lang="en">
                <a:solidFill>
                  <a:schemeClr val="dk1"/>
                </a:solidFill>
              </a:rPr>
              <a:t>-Add more levels and challenges to keep the game fresh and engaging.</a:t>
            </a:r>
            <a:endParaRPr>
              <a:solidFill>
                <a:schemeClr val="dk1"/>
              </a:solidFill>
            </a:endParaRPr>
          </a:p>
          <a:p>
            <a:pPr indent="457200" lvl="0" marL="0" rtl="0" algn="l">
              <a:spcBef>
                <a:spcPts val="0"/>
              </a:spcBef>
              <a:spcAft>
                <a:spcPts val="0"/>
              </a:spcAft>
              <a:buNone/>
            </a:pPr>
            <a:r>
              <a:rPr lang="en">
                <a:solidFill>
                  <a:schemeClr val="dk1"/>
                </a:solidFill>
              </a:rPr>
              <a:t>-Improve the reward system with more unlockables and customization options.</a:t>
            </a:r>
            <a:endParaRPr>
              <a:solidFill>
                <a:schemeClr val="dk1"/>
              </a:solidFill>
            </a:endParaRPr>
          </a:p>
          <a:p>
            <a:pPr indent="457200" lvl="0" marL="0" rtl="0" algn="l">
              <a:spcBef>
                <a:spcPts val="0"/>
              </a:spcBef>
              <a:spcAft>
                <a:spcPts val="0"/>
              </a:spcAft>
              <a:buNone/>
            </a:pPr>
            <a:r>
              <a:rPr lang="en">
                <a:solidFill>
                  <a:schemeClr val="dk1"/>
                </a:solidFill>
              </a:rPr>
              <a:t>-Continue to refine the gameplay mechanics and user experience based on feedback and testing.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g23e1e0465ff_0_9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3" name="Google Shape;5323;g23e1e0465ff_0_9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23dc49020b7_0_4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23dc49020b7_0_4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3" name="Shape 4843"/>
        <p:cNvGrpSpPr/>
        <p:nvPr/>
      </p:nvGrpSpPr>
      <p:grpSpPr>
        <a:xfrm>
          <a:off x="0" y="0"/>
          <a:ext cx="0" cy="0"/>
          <a:chOff x="0" y="0"/>
          <a:chExt cx="0" cy="0"/>
        </a:xfrm>
      </p:grpSpPr>
      <p:sp>
        <p:nvSpPr>
          <p:cNvPr id="4844" name="Google Shape;4844;g23f7fa2773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5" name="Google Shape;4845;g23f7fa2773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Nick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4" name="Shape 5334"/>
        <p:cNvGrpSpPr/>
        <p:nvPr/>
      </p:nvGrpSpPr>
      <p:grpSpPr>
        <a:xfrm>
          <a:off x="0" y="0"/>
          <a:ext cx="0" cy="0"/>
          <a:chOff x="0" y="0"/>
          <a:chExt cx="0" cy="0"/>
        </a:xfrm>
      </p:grpSpPr>
      <p:sp>
        <p:nvSpPr>
          <p:cNvPr id="5335" name="Google Shape;5335;g23dc49020b7_0_4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6" name="Google Shape;5336;g23dc49020b7_0_4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1" name="Shape 5351"/>
        <p:cNvGrpSpPr/>
        <p:nvPr/>
      </p:nvGrpSpPr>
      <p:grpSpPr>
        <a:xfrm>
          <a:off x="0" y="0"/>
          <a:ext cx="0" cy="0"/>
          <a:chOff x="0" y="0"/>
          <a:chExt cx="0" cy="0"/>
        </a:xfrm>
      </p:grpSpPr>
      <p:sp>
        <p:nvSpPr>
          <p:cNvPr id="5352" name="Google Shape;5352;g23dc49020b7_0_2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3" name="Google Shape;5353;g23dc49020b7_0_2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8" name="Shape 5368"/>
        <p:cNvGrpSpPr/>
        <p:nvPr/>
      </p:nvGrpSpPr>
      <p:grpSpPr>
        <a:xfrm>
          <a:off x="0" y="0"/>
          <a:ext cx="0" cy="0"/>
          <a:chOff x="0" y="0"/>
          <a:chExt cx="0" cy="0"/>
        </a:xfrm>
      </p:grpSpPr>
      <p:sp>
        <p:nvSpPr>
          <p:cNvPr id="5369" name="Google Shape;5369;g23dc49020b7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0" name="Google Shape;5370;g23dc49020b7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23dc49020b7_0_4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23dc49020b7_0_4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7" name="Shape 5387"/>
        <p:cNvGrpSpPr/>
        <p:nvPr/>
      </p:nvGrpSpPr>
      <p:grpSpPr>
        <a:xfrm>
          <a:off x="0" y="0"/>
          <a:ext cx="0" cy="0"/>
          <a:chOff x="0" y="0"/>
          <a:chExt cx="0" cy="0"/>
        </a:xfrm>
      </p:grpSpPr>
      <p:sp>
        <p:nvSpPr>
          <p:cNvPr id="5388" name="Google Shape;5388;g23dc49020b7_0_4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9" name="Google Shape;5389;g23dc49020b7_0_4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0" name="Shape 5400"/>
        <p:cNvGrpSpPr/>
        <p:nvPr/>
      </p:nvGrpSpPr>
      <p:grpSpPr>
        <a:xfrm>
          <a:off x="0" y="0"/>
          <a:ext cx="0" cy="0"/>
          <a:chOff x="0" y="0"/>
          <a:chExt cx="0" cy="0"/>
        </a:xfrm>
      </p:grpSpPr>
      <p:sp>
        <p:nvSpPr>
          <p:cNvPr id="5401" name="Google Shape;5401;g23dc49020b7_0_5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2" name="Google Shape;5402;g23dc49020b7_0_5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Max:</a:t>
            </a:r>
            <a:r>
              <a:rPr lang="en"/>
              <a:t> </a:t>
            </a:r>
            <a:r>
              <a:rPr lang="en"/>
              <a:t>The moment we decided on a physics-based game my mind immediately went to Part-Time UFO. It has this great art style and pastel backgrounds I wanted to emulate. To make the artwork I used Aesprite and Photoshop.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0" name="Shape 5410"/>
        <p:cNvGrpSpPr/>
        <p:nvPr/>
      </p:nvGrpSpPr>
      <p:grpSpPr>
        <a:xfrm>
          <a:off x="0" y="0"/>
          <a:ext cx="0" cy="0"/>
          <a:chOff x="0" y="0"/>
          <a:chExt cx="0" cy="0"/>
        </a:xfrm>
      </p:grpSpPr>
      <p:sp>
        <p:nvSpPr>
          <p:cNvPr id="5411" name="Google Shape;5411;g23dc49020b7_0_6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2" name="Google Shape;5412;g23dc49020b7_0_6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Max: </a:t>
            </a:r>
            <a:r>
              <a:rPr lang="en">
                <a:solidFill>
                  <a:schemeClr val="dk1"/>
                </a:solidFill>
              </a:rPr>
              <a:t>When making the assets, I had to think about layers, whether something should be behind the ball, on the same plane as the ball, or in front of the ball. So most of the assets are split into separate files to be passed to the environment class to the correct position.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9" name="Shape 5429"/>
        <p:cNvGrpSpPr/>
        <p:nvPr/>
      </p:nvGrpSpPr>
      <p:grpSpPr>
        <a:xfrm>
          <a:off x="0" y="0"/>
          <a:ext cx="0" cy="0"/>
          <a:chOff x="0" y="0"/>
          <a:chExt cx="0" cy="0"/>
        </a:xfrm>
      </p:grpSpPr>
      <p:sp>
        <p:nvSpPr>
          <p:cNvPr id="5430" name="Google Shape;5430;g23dc49020b7_0_7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1" name="Google Shape;5431;g23dc49020b7_0_7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Max:</a:t>
            </a:r>
            <a:r>
              <a:rPr lang="en"/>
              <a:t> I made the decision to draw out the levels physically and give the coordinates of the vertices, while at the same time tiling each level. You'll see in the game there are only right angles. I'd like to go back and make better levels that take advantage of the incredible platform class Quoc made.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7" name="Shape 5437"/>
        <p:cNvGrpSpPr/>
        <p:nvPr/>
      </p:nvGrpSpPr>
      <p:grpSpPr>
        <a:xfrm>
          <a:off x="0" y="0"/>
          <a:ext cx="0" cy="0"/>
          <a:chOff x="0" y="0"/>
          <a:chExt cx="0" cy="0"/>
        </a:xfrm>
      </p:grpSpPr>
      <p:sp>
        <p:nvSpPr>
          <p:cNvPr id="5438" name="Google Shape;5438;g23dc49020b7_0_6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9" name="Google Shape;5439;g23dc49020b7_0_6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2" name="Shape 5442"/>
        <p:cNvGrpSpPr/>
        <p:nvPr/>
      </p:nvGrpSpPr>
      <p:grpSpPr>
        <a:xfrm>
          <a:off x="0" y="0"/>
          <a:ext cx="0" cy="0"/>
          <a:chOff x="0" y="0"/>
          <a:chExt cx="0" cy="0"/>
        </a:xfrm>
      </p:grpSpPr>
      <p:sp>
        <p:nvSpPr>
          <p:cNvPr id="5443" name="Google Shape;5443;g23c77cb038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4" name="Google Shape;5444;g23c77cb038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9" name="Shape 4849"/>
        <p:cNvGrpSpPr/>
        <p:nvPr/>
      </p:nvGrpSpPr>
      <p:grpSpPr>
        <a:xfrm>
          <a:off x="0" y="0"/>
          <a:ext cx="0" cy="0"/>
          <a:chOff x="0" y="0"/>
          <a:chExt cx="0" cy="0"/>
        </a:xfrm>
      </p:grpSpPr>
      <p:sp>
        <p:nvSpPr>
          <p:cNvPr id="4850" name="Google Shape;4850;g23e1e0465ff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1" name="Google Shape;4851;g23e1e0465ff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Nick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23dc49020b7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23dc49020b7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5" name="Shape 5455"/>
        <p:cNvGrpSpPr/>
        <p:nvPr/>
      </p:nvGrpSpPr>
      <p:grpSpPr>
        <a:xfrm>
          <a:off x="0" y="0"/>
          <a:ext cx="0" cy="0"/>
          <a:chOff x="0" y="0"/>
          <a:chExt cx="0" cy="0"/>
        </a:xfrm>
      </p:grpSpPr>
      <p:sp>
        <p:nvSpPr>
          <p:cNvPr id="5456" name="Google Shape;5456;g23dc49020b7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7" name="Google Shape;5457;g23dc49020b7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6" name="Shape 5466"/>
        <p:cNvGrpSpPr/>
        <p:nvPr/>
      </p:nvGrpSpPr>
      <p:grpSpPr>
        <a:xfrm>
          <a:off x="0" y="0"/>
          <a:ext cx="0" cy="0"/>
          <a:chOff x="0" y="0"/>
          <a:chExt cx="0" cy="0"/>
        </a:xfrm>
      </p:grpSpPr>
      <p:sp>
        <p:nvSpPr>
          <p:cNvPr id="5467" name="Google Shape;5467;g23c77cb038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8" name="Google Shape;5468;g23c77cb038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8" name="Shape 4938"/>
        <p:cNvGrpSpPr/>
        <p:nvPr/>
      </p:nvGrpSpPr>
      <p:grpSpPr>
        <a:xfrm>
          <a:off x="0" y="0"/>
          <a:ext cx="0" cy="0"/>
          <a:chOff x="0" y="0"/>
          <a:chExt cx="0" cy="0"/>
        </a:xfrm>
      </p:grpSpPr>
      <p:sp>
        <p:nvSpPr>
          <p:cNvPr id="4939" name="Google Shape;4939;g23e1e0465ff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0" name="Google Shape;4940;g23e1e0465ff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Nick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3" name="Shape 4983"/>
        <p:cNvGrpSpPr/>
        <p:nvPr/>
      </p:nvGrpSpPr>
      <p:grpSpPr>
        <a:xfrm>
          <a:off x="0" y="0"/>
          <a:ext cx="0" cy="0"/>
          <a:chOff x="0" y="0"/>
          <a:chExt cx="0" cy="0"/>
        </a:xfrm>
      </p:grpSpPr>
      <p:sp>
        <p:nvSpPr>
          <p:cNvPr id="4984" name="Google Shape;4984;g23e1e0465ff_0_5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5" name="Google Shape;4985;g23e1e0465ff_0_5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Shihab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23e1e0465ff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23e1e0465ff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Shihab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8" name="Shape 5048"/>
        <p:cNvGrpSpPr/>
        <p:nvPr/>
      </p:nvGrpSpPr>
      <p:grpSpPr>
        <a:xfrm>
          <a:off x="0" y="0"/>
          <a:ext cx="0" cy="0"/>
          <a:chOff x="0" y="0"/>
          <a:chExt cx="0" cy="0"/>
        </a:xfrm>
      </p:grpSpPr>
      <p:sp>
        <p:nvSpPr>
          <p:cNvPr id="5049" name="Google Shape;5049;g23f7fa2773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0" name="Google Shape;5050;g23f7fa277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Shihab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3f7fa277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3f7fa277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Shahin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517" name="Shape 1517"/>
        <p:cNvGrpSpPr/>
        <p:nvPr/>
      </p:nvGrpSpPr>
      <p:grpSpPr>
        <a:xfrm>
          <a:off x="0" y="0"/>
          <a:ext cx="0" cy="0"/>
          <a:chOff x="0" y="0"/>
          <a:chExt cx="0" cy="0"/>
        </a:xfrm>
      </p:grpSpPr>
      <p:sp>
        <p:nvSpPr>
          <p:cNvPr id="1518" name="Google Shape;1518;p105"/>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519" name="Google Shape;1519;p105"/>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520" name="Google Shape;1520;p105"/>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5"/>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5"/>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5"/>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5"/>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5"/>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5"/>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5"/>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5"/>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29" name="Google Shape;1529;p105"/>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30" name="Google Shape;1530;p105"/>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531" name="Shape 1531"/>
        <p:cNvGrpSpPr/>
        <p:nvPr/>
      </p:nvGrpSpPr>
      <p:grpSpPr>
        <a:xfrm>
          <a:off x="0" y="0"/>
          <a:ext cx="0" cy="0"/>
          <a:chOff x="0" y="0"/>
          <a:chExt cx="0" cy="0"/>
        </a:xfrm>
      </p:grpSpPr>
      <p:sp>
        <p:nvSpPr>
          <p:cNvPr id="1532" name="Google Shape;1532;p106"/>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533" name="Google Shape;1533;p106"/>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534" name="Google Shape;1534;p106"/>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6"/>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6"/>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6"/>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9" name="Google Shape;1539;p106"/>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0" name="Shape 1540"/>
        <p:cNvGrpSpPr/>
        <p:nvPr/>
      </p:nvGrpSpPr>
      <p:grpSpPr>
        <a:xfrm>
          <a:off x="0" y="0"/>
          <a:ext cx="0" cy="0"/>
          <a:chOff x="0" y="0"/>
          <a:chExt cx="0" cy="0"/>
        </a:xfrm>
      </p:grpSpPr>
      <p:sp>
        <p:nvSpPr>
          <p:cNvPr id="1541" name="Google Shape;1541;p107"/>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542" name="Google Shape;1542;p107"/>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543" name="Google Shape;1543;p107"/>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7"/>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7"/>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7"/>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7"/>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7"/>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7"/>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7"/>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2" name="Google Shape;1552;p107"/>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3" name="Google Shape;1553;p107"/>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4" name="Google Shape;1554;p107"/>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5" name="Google Shape;1555;p107"/>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6" name="Shape 1556"/>
        <p:cNvGrpSpPr/>
        <p:nvPr/>
      </p:nvGrpSpPr>
      <p:grpSpPr>
        <a:xfrm>
          <a:off x="0" y="0"/>
          <a:ext cx="0" cy="0"/>
          <a:chOff x="0" y="0"/>
          <a:chExt cx="0" cy="0"/>
        </a:xfrm>
      </p:grpSpPr>
      <p:sp>
        <p:nvSpPr>
          <p:cNvPr id="1557" name="Google Shape;1557;p108"/>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558" name="Google Shape;1558;p10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559" name="Google Shape;1559;p108"/>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08"/>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08"/>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08"/>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08"/>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8"/>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8"/>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0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7" name="Shape 1567"/>
        <p:cNvGrpSpPr/>
        <p:nvPr/>
      </p:nvGrpSpPr>
      <p:grpSpPr>
        <a:xfrm>
          <a:off x="0" y="0"/>
          <a:ext cx="0" cy="0"/>
          <a:chOff x="0" y="0"/>
          <a:chExt cx="0" cy="0"/>
        </a:xfrm>
      </p:grpSpPr>
      <p:sp>
        <p:nvSpPr>
          <p:cNvPr id="1568" name="Google Shape;1568;p109"/>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569" name="Google Shape;1569;p109"/>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09"/>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09"/>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9"/>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9"/>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9"/>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9"/>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09"/>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577" name="Google Shape;1577;p109"/>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578" name="Shape 1578"/>
        <p:cNvGrpSpPr/>
        <p:nvPr/>
      </p:nvGrpSpPr>
      <p:grpSpPr>
        <a:xfrm>
          <a:off x="0" y="0"/>
          <a:ext cx="0" cy="0"/>
          <a:chOff x="0" y="0"/>
          <a:chExt cx="0" cy="0"/>
        </a:xfrm>
      </p:grpSpPr>
      <p:sp>
        <p:nvSpPr>
          <p:cNvPr id="1579" name="Google Shape;1579;p110"/>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580" name="Google Shape;1580;p110"/>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1581" name="Google Shape;1581;p110"/>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0"/>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10"/>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0"/>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0"/>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0"/>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0"/>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10"/>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10"/>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0" name="Shape 1590"/>
        <p:cNvGrpSpPr/>
        <p:nvPr/>
      </p:nvGrpSpPr>
      <p:grpSpPr>
        <a:xfrm>
          <a:off x="0" y="0"/>
          <a:ext cx="0" cy="0"/>
          <a:chOff x="0" y="0"/>
          <a:chExt cx="0" cy="0"/>
        </a:xfrm>
      </p:grpSpPr>
      <p:sp>
        <p:nvSpPr>
          <p:cNvPr id="1591" name="Google Shape;1591;p111"/>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1592" name="Google Shape;1592;p111"/>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593" name="Google Shape;1593;p111"/>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11"/>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11"/>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1"/>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1"/>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1"/>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1"/>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1"/>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1"/>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1"/>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03" name="Google Shape;1603;p111"/>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604" name="Shape 1604"/>
        <p:cNvGrpSpPr/>
        <p:nvPr/>
      </p:nvGrpSpPr>
      <p:grpSpPr>
        <a:xfrm>
          <a:off x="0" y="0"/>
          <a:ext cx="0" cy="0"/>
          <a:chOff x="0" y="0"/>
          <a:chExt cx="0" cy="0"/>
        </a:xfrm>
      </p:grpSpPr>
      <p:sp>
        <p:nvSpPr>
          <p:cNvPr id="1605" name="Google Shape;1605;p112"/>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06" name="Google Shape;1606;p112"/>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607" name="Google Shape;1607;p112"/>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2"/>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2"/>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2"/>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2"/>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2"/>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613" name="Shape 1613"/>
        <p:cNvGrpSpPr/>
        <p:nvPr/>
      </p:nvGrpSpPr>
      <p:grpSpPr>
        <a:xfrm>
          <a:off x="0" y="0"/>
          <a:ext cx="0" cy="0"/>
          <a:chOff x="0" y="0"/>
          <a:chExt cx="0" cy="0"/>
        </a:xfrm>
      </p:grpSpPr>
      <p:sp>
        <p:nvSpPr>
          <p:cNvPr id="1614" name="Google Shape;1614;p113"/>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15" name="Google Shape;1615;p113"/>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616" name="Google Shape;1616;p113"/>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617" name="Google Shape;1617;p113"/>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618" name="Google Shape;1618;p113"/>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3"/>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3"/>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3"/>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3"/>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3"/>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3"/>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3"/>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26" name="Shape 16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627" name="Shape 1627"/>
        <p:cNvGrpSpPr/>
        <p:nvPr/>
      </p:nvGrpSpPr>
      <p:grpSpPr>
        <a:xfrm>
          <a:off x="0" y="0"/>
          <a:ext cx="0" cy="0"/>
          <a:chOff x="0" y="0"/>
          <a:chExt cx="0" cy="0"/>
        </a:xfrm>
      </p:grpSpPr>
      <p:sp>
        <p:nvSpPr>
          <p:cNvPr id="1628" name="Google Shape;1628;p115"/>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629" name="Google Shape;1629;p11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630" name="Google Shape;1630;p115"/>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5"/>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5"/>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5"/>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5"/>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5"/>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5"/>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5"/>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8" name="Google Shape;1638;p115"/>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39" name="Google Shape;1639;p115"/>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40" name="Google Shape;1640;p115"/>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1" name="Google Shape;1641;p115"/>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42" name="Google Shape;1642;p115"/>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43" name="Google Shape;1643;p115"/>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4" name="Google Shape;1644;p115"/>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45" name="Google Shape;1645;p115"/>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46" name="Google Shape;1646;p115"/>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7" name="Google Shape;1647;p115"/>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48" name="Google Shape;1648;p115"/>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49" name="Google Shape;1649;p115"/>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0" name="Google Shape;1650;p115"/>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51" name="Google Shape;1651;p115"/>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52" name="Google Shape;1652;p115"/>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3" name="Google Shape;1653;p115"/>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54" name="Google Shape;1654;p115"/>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55" name="Google Shape;1655;p115"/>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656" name="Shape 1656"/>
        <p:cNvGrpSpPr/>
        <p:nvPr/>
      </p:nvGrpSpPr>
      <p:grpSpPr>
        <a:xfrm>
          <a:off x="0" y="0"/>
          <a:ext cx="0" cy="0"/>
          <a:chOff x="0" y="0"/>
          <a:chExt cx="0" cy="0"/>
        </a:xfrm>
      </p:grpSpPr>
      <p:sp>
        <p:nvSpPr>
          <p:cNvPr id="1657" name="Google Shape;1657;p116"/>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8" name="Google Shape;1658;p116"/>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59" name="Google Shape;1659;p116"/>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6"/>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6"/>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6"/>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6"/>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6"/>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6"/>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6"/>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6"/>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6"/>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6"/>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0" name="Google Shape;1670;p116"/>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671" name="Google Shape;1671;p116"/>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72" name="Shape 1672"/>
        <p:cNvGrpSpPr/>
        <p:nvPr/>
      </p:nvGrpSpPr>
      <p:grpSpPr>
        <a:xfrm>
          <a:off x="0" y="0"/>
          <a:ext cx="0" cy="0"/>
          <a:chOff x="0" y="0"/>
          <a:chExt cx="0" cy="0"/>
        </a:xfrm>
      </p:grpSpPr>
      <p:sp>
        <p:nvSpPr>
          <p:cNvPr id="1673" name="Google Shape;1673;p117"/>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674" name="Google Shape;1674;p117"/>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7"/>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7"/>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677" name="Google Shape;1677;p117"/>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7"/>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7"/>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7"/>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17"/>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2" name="Google Shape;1682;p117"/>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83" name="Shape 1683"/>
        <p:cNvGrpSpPr/>
        <p:nvPr/>
      </p:nvGrpSpPr>
      <p:grpSpPr>
        <a:xfrm>
          <a:off x="0" y="0"/>
          <a:ext cx="0" cy="0"/>
          <a:chOff x="0" y="0"/>
          <a:chExt cx="0" cy="0"/>
        </a:xfrm>
      </p:grpSpPr>
      <p:sp>
        <p:nvSpPr>
          <p:cNvPr id="1684" name="Google Shape;1684;p118"/>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685" name="Google Shape;1685;p118"/>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8"/>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8"/>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8"/>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8"/>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8"/>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8"/>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8"/>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8"/>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4" name="Google Shape;1694;p118"/>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695" name="Shape 1695"/>
        <p:cNvGrpSpPr/>
        <p:nvPr/>
      </p:nvGrpSpPr>
      <p:grpSpPr>
        <a:xfrm>
          <a:off x="0" y="0"/>
          <a:ext cx="0" cy="0"/>
          <a:chOff x="0" y="0"/>
          <a:chExt cx="0" cy="0"/>
        </a:xfrm>
      </p:grpSpPr>
      <p:sp>
        <p:nvSpPr>
          <p:cNvPr id="1696" name="Google Shape;1696;p119"/>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697" name="Google Shape;1697;p119"/>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698" name="Google Shape;1698;p119"/>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9"/>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9"/>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9"/>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9"/>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703" name="Google Shape;1703;p119"/>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704" name="Google Shape;1704;p1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05" name="Shape 1705"/>
        <p:cNvGrpSpPr/>
        <p:nvPr/>
      </p:nvGrpSpPr>
      <p:grpSpPr>
        <a:xfrm>
          <a:off x="0" y="0"/>
          <a:ext cx="0" cy="0"/>
          <a:chOff x="0" y="0"/>
          <a:chExt cx="0" cy="0"/>
        </a:xfrm>
      </p:grpSpPr>
      <p:sp>
        <p:nvSpPr>
          <p:cNvPr id="1706" name="Google Shape;1706;p120"/>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07" name="Google Shape;1707;p120"/>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0"/>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0"/>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10" name="Google Shape;1710;p120"/>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0"/>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0"/>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0"/>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5" name="Google Shape;1715;p120"/>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6" name="Google Shape;1716;p120"/>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7" name="Google Shape;1717;p120"/>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8" name="Google Shape;1718;p120"/>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9" name="Google Shape;1719;p120"/>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0" name="Google Shape;1720;p120"/>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21" name="Shape 1721"/>
        <p:cNvGrpSpPr/>
        <p:nvPr/>
      </p:nvGrpSpPr>
      <p:grpSpPr>
        <a:xfrm>
          <a:off x="0" y="0"/>
          <a:ext cx="0" cy="0"/>
          <a:chOff x="0" y="0"/>
          <a:chExt cx="0" cy="0"/>
        </a:xfrm>
      </p:grpSpPr>
      <p:sp>
        <p:nvSpPr>
          <p:cNvPr id="1722" name="Google Shape;1722;p121"/>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23" name="Google Shape;1723;p12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24" name="Google Shape;1724;p121"/>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1"/>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1"/>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1"/>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1"/>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1"/>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1"/>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2" name="Google Shape;1732;p121"/>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3" name="Google Shape;1733;p121"/>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4" name="Google Shape;1734;p121"/>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5" name="Google Shape;1735;p121"/>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6" name="Google Shape;1736;p121"/>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7" name="Google Shape;1737;p121"/>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38" name="Google Shape;1738;p121"/>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9" name="Google Shape;1739;p121"/>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740" name="Shape 1740"/>
        <p:cNvGrpSpPr/>
        <p:nvPr/>
      </p:nvGrpSpPr>
      <p:grpSpPr>
        <a:xfrm>
          <a:off x="0" y="0"/>
          <a:ext cx="0" cy="0"/>
          <a:chOff x="0" y="0"/>
          <a:chExt cx="0" cy="0"/>
        </a:xfrm>
      </p:grpSpPr>
      <p:sp>
        <p:nvSpPr>
          <p:cNvPr id="1741" name="Google Shape;1741;p122"/>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42" name="Google Shape;1742;p12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43" name="Google Shape;1743;p122"/>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2"/>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2"/>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2"/>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2"/>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2"/>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0" name="Google Shape;1750;p122"/>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1" name="Google Shape;1751;p122"/>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2" name="Google Shape;1752;p122"/>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3" name="Google Shape;1753;p122"/>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4" name="Google Shape;1754;p122"/>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5" name="Google Shape;1755;p122"/>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56" name="Google Shape;1756;p122"/>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7" name="Google Shape;1757;p122"/>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58" name="Shape 1758"/>
        <p:cNvGrpSpPr/>
        <p:nvPr/>
      </p:nvGrpSpPr>
      <p:grpSpPr>
        <a:xfrm>
          <a:off x="0" y="0"/>
          <a:ext cx="0" cy="0"/>
          <a:chOff x="0" y="0"/>
          <a:chExt cx="0" cy="0"/>
        </a:xfrm>
      </p:grpSpPr>
      <p:sp>
        <p:nvSpPr>
          <p:cNvPr id="1759" name="Google Shape;1759;p123"/>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60" name="Google Shape;1760;p123"/>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3"/>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3"/>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63" name="Google Shape;1763;p123"/>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3"/>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3"/>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3"/>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3"/>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3"/>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0" name="Google Shape;1770;p123"/>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1" name="Google Shape;1771;p123"/>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2" name="Google Shape;1772;p123"/>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3" name="Google Shape;1773;p123"/>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4" name="Google Shape;1774;p123"/>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5" name="Google Shape;1775;p123"/>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6" name="Google Shape;1776;p123"/>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7" name="Google Shape;1777;p123"/>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8" name="Google Shape;1778;p123"/>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9" name="Google Shape;1779;p123"/>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0" name="Google Shape;1780;p123"/>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1" name="Google Shape;1781;p123"/>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782" name="Shape 1782"/>
        <p:cNvGrpSpPr/>
        <p:nvPr/>
      </p:nvGrpSpPr>
      <p:grpSpPr>
        <a:xfrm>
          <a:off x="0" y="0"/>
          <a:ext cx="0" cy="0"/>
          <a:chOff x="0" y="0"/>
          <a:chExt cx="0" cy="0"/>
        </a:xfrm>
      </p:grpSpPr>
      <p:sp>
        <p:nvSpPr>
          <p:cNvPr id="1783" name="Google Shape;1783;p124"/>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84" name="Google Shape;1784;p124"/>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85" name="Google Shape;1785;p124"/>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24"/>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4"/>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4"/>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4"/>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4"/>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73" name="Shape 273"/>
        <p:cNvGrpSpPr/>
        <p:nvPr/>
      </p:nvGrpSpPr>
      <p:grpSpPr>
        <a:xfrm>
          <a:off x="0" y="0"/>
          <a:ext cx="0" cy="0"/>
          <a:chOff x="0" y="0"/>
          <a:chExt cx="0" cy="0"/>
        </a:xfrm>
      </p:grpSpPr>
      <p:sp>
        <p:nvSpPr>
          <p:cNvPr id="274" name="Google Shape;274;p13"/>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75" name="Google Shape;275;p13"/>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77" name="Google Shape;277;p13"/>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txBox="1"/>
          <p:nvPr>
            <p:ph type="ctrTitle"/>
          </p:nvPr>
        </p:nvSpPr>
        <p:spPr>
          <a:xfrm>
            <a:off x="713100" y="2238454"/>
            <a:ext cx="4215300" cy="10386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87" name="Google Shape;287;p13"/>
          <p:cNvSpPr txBox="1"/>
          <p:nvPr>
            <p:ph idx="1" type="subTitle"/>
          </p:nvPr>
        </p:nvSpPr>
        <p:spPr>
          <a:xfrm>
            <a:off x="713125" y="3277150"/>
            <a:ext cx="4215300" cy="610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8" name="Google Shape;288;p13"/>
          <p:cNvSpPr txBox="1"/>
          <p:nvPr>
            <p:ph idx="2" type="ctrTitle"/>
          </p:nvPr>
        </p:nvSpPr>
        <p:spPr>
          <a:xfrm>
            <a:off x="713100" y="1255550"/>
            <a:ext cx="4215300" cy="982800"/>
          </a:xfrm>
          <a:prstGeom prst="rect">
            <a:avLst/>
          </a:prstGeom>
        </p:spPr>
        <p:txBody>
          <a:bodyPr anchorCtr="0" anchor="ctr" bIns="91425" lIns="91425" spcFirstLastPara="1" rIns="91425" wrap="square" tIns="365750">
            <a:norm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792" name="Shape 1792"/>
        <p:cNvGrpSpPr/>
        <p:nvPr/>
      </p:nvGrpSpPr>
      <p:grpSpPr>
        <a:xfrm>
          <a:off x="0" y="0"/>
          <a:ext cx="0" cy="0"/>
          <a:chOff x="0" y="0"/>
          <a:chExt cx="0" cy="0"/>
        </a:xfrm>
      </p:grpSpPr>
      <p:sp>
        <p:nvSpPr>
          <p:cNvPr id="1793" name="Google Shape;1793;p125"/>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794" name="Google Shape;1794;p125"/>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795" name="Google Shape;1795;p125"/>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03" name="Shape 1803"/>
        <p:cNvGrpSpPr/>
        <p:nvPr/>
      </p:nvGrpSpPr>
      <p:grpSpPr>
        <a:xfrm>
          <a:off x="0" y="0"/>
          <a:ext cx="0" cy="0"/>
          <a:chOff x="0" y="0"/>
          <a:chExt cx="0" cy="0"/>
        </a:xfrm>
      </p:grpSpPr>
      <p:sp>
        <p:nvSpPr>
          <p:cNvPr id="1804" name="Google Shape;1804;p126"/>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805" name="Google Shape;1805;p12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806" name="Google Shape;1806;p126"/>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6"/>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6"/>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6"/>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6"/>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6"/>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6"/>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6"/>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4" name="Google Shape;1814;p126"/>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15" name="Google Shape;1815;p126"/>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6" name="Google Shape;1816;p126"/>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17" name="Google Shape;1817;p126"/>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8" name="Google Shape;1818;p126"/>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19" name="Google Shape;1819;p1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1820" name="Shape 1820"/>
        <p:cNvGrpSpPr/>
        <p:nvPr/>
      </p:nvGrpSpPr>
      <p:grpSpPr>
        <a:xfrm>
          <a:off x="0" y="0"/>
          <a:ext cx="0" cy="0"/>
          <a:chOff x="0" y="0"/>
          <a:chExt cx="0" cy="0"/>
        </a:xfrm>
      </p:grpSpPr>
      <p:sp>
        <p:nvSpPr>
          <p:cNvPr id="1821" name="Google Shape;1821;p127"/>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22" name="Google Shape;1822;p127"/>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7"/>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824" name="Google Shape;1824;p127"/>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7"/>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7"/>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7"/>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7"/>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7"/>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1830" name="Google Shape;1830;p127"/>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27"/>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7"/>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3" name="Google Shape;1833;p127"/>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4" name="Google Shape;1834;p127"/>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5" name="Shape 1835"/>
        <p:cNvGrpSpPr/>
        <p:nvPr/>
      </p:nvGrpSpPr>
      <p:grpSpPr>
        <a:xfrm>
          <a:off x="0" y="0"/>
          <a:ext cx="0" cy="0"/>
          <a:chOff x="0" y="0"/>
          <a:chExt cx="0" cy="0"/>
        </a:xfrm>
      </p:grpSpPr>
      <p:sp>
        <p:nvSpPr>
          <p:cNvPr id="1836" name="Google Shape;1836;p128"/>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837" name="Google Shape;1837;p12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838" name="Google Shape;1838;p128"/>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8"/>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8"/>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8"/>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8"/>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8"/>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8"/>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845" name="Shape 1845"/>
        <p:cNvGrpSpPr/>
        <p:nvPr/>
      </p:nvGrpSpPr>
      <p:grpSpPr>
        <a:xfrm>
          <a:off x="0" y="0"/>
          <a:ext cx="0" cy="0"/>
          <a:chOff x="0" y="0"/>
          <a:chExt cx="0" cy="0"/>
        </a:xfrm>
      </p:grpSpPr>
      <p:sp>
        <p:nvSpPr>
          <p:cNvPr id="1846" name="Google Shape;1846;p129"/>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847" name="Google Shape;1847;p129"/>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848" name="Google Shape;1848;p129"/>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9"/>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9"/>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9"/>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9"/>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9"/>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9"/>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9"/>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9"/>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9"/>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9"/>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62" name="Shape 1862"/>
        <p:cNvGrpSpPr/>
        <p:nvPr/>
      </p:nvGrpSpPr>
      <p:grpSpPr>
        <a:xfrm>
          <a:off x="0" y="0"/>
          <a:ext cx="0" cy="0"/>
          <a:chOff x="0" y="0"/>
          <a:chExt cx="0" cy="0"/>
        </a:xfrm>
      </p:grpSpPr>
      <p:sp>
        <p:nvSpPr>
          <p:cNvPr id="1863" name="Google Shape;1863;p131"/>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64" name="Google Shape;1864;p131"/>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1"/>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866" name="Google Shape;1866;p131"/>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1"/>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1"/>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1"/>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1"/>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1"/>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1"/>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1"/>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1"/>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1"/>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876" name="Google Shape;1876;p131"/>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77" name="Google Shape;1877;p131"/>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878" name="Shape 1878"/>
        <p:cNvGrpSpPr/>
        <p:nvPr/>
      </p:nvGrpSpPr>
      <p:grpSpPr>
        <a:xfrm>
          <a:off x="0" y="0"/>
          <a:ext cx="0" cy="0"/>
          <a:chOff x="0" y="0"/>
          <a:chExt cx="0" cy="0"/>
        </a:xfrm>
      </p:grpSpPr>
      <p:sp>
        <p:nvSpPr>
          <p:cNvPr id="1879" name="Google Shape;1879;p132"/>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880" name="Google Shape;1880;p132"/>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881" name="Google Shape;1881;p132"/>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2"/>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2"/>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2"/>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2"/>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2"/>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2"/>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2"/>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2"/>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90" name="Google Shape;1890;p132"/>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1" name="Google Shape;1891;p132"/>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892" name="Shape 1892"/>
        <p:cNvGrpSpPr/>
        <p:nvPr/>
      </p:nvGrpSpPr>
      <p:grpSpPr>
        <a:xfrm>
          <a:off x="0" y="0"/>
          <a:ext cx="0" cy="0"/>
          <a:chOff x="0" y="0"/>
          <a:chExt cx="0" cy="0"/>
        </a:xfrm>
      </p:grpSpPr>
      <p:sp>
        <p:nvSpPr>
          <p:cNvPr id="1893" name="Google Shape;1893;p133"/>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894" name="Google Shape;1894;p133"/>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895" name="Google Shape;1895;p133"/>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3"/>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3"/>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3"/>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0" name="Google Shape;1900;p133"/>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01" name="Shape 1901"/>
        <p:cNvGrpSpPr/>
        <p:nvPr/>
      </p:nvGrpSpPr>
      <p:grpSpPr>
        <a:xfrm>
          <a:off x="0" y="0"/>
          <a:ext cx="0" cy="0"/>
          <a:chOff x="0" y="0"/>
          <a:chExt cx="0" cy="0"/>
        </a:xfrm>
      </p:grpSpPr>
      <p:sp>
        <p:nvSpPr>
          <p:cNvPr id="1902" name="Google Shape;1902;p13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903" name="Google Shape;1903;p134"/>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904" name="Google Shape;1904;p134"/>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4"/>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34"/>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4"/>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4"/>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4"/>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4"/>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4"/>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3" name="Google Shape;1913;p134"/>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4" name="Google Shape;1914;p134"/>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5" name="Google Shape;1915;p134"/>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6" name="Google Shape;1916;p134"/>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7" name="Shape 1917"/>
        <p:cNvGrpSpPr/>
        <p:nvPr/>
      </p:nvGrpSpPr>
      <p:grpSpPr>
        <a:xfrm>
          <a:off x="0" y="0"/>
          <a:ext cx="0" cy="0"/>
          <a:chOff x="0" y="0"/>
          <a:chExt cx="0" cy="0"/>
        </a:xfrm>
      </p:grpSpPr>
      <p:sp>
        <p:nvSpPr>
          <p:cNvPr id="1918" name="Google Shape;1918;p135"/>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919" name="Google Shape;1919;p13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920" name="Google Shape;1920;p135"/>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5"/>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5"/>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5"/>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5"/>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5"/>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5"/>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89" name="Shape 289"/>
        <p:cNvGrpSpPr/>
        <p:nvPr/>
      </p:nvGrpSpPr>
      <p:grpSpPr>
        <a:xfrm>
          <a:off x="0" y="0"/>
          <a:ext cx="0" cy="0"/>
          <a:chOff x="0" y="0"/>
          <a:chExt cx="0" cy="0"/>
        </a:xfrm>
      </p:grpSpPr>
      <p:sp>
        <p:nvSpPr>
          <p:cNvPr id="290" name="Google Shape;290;p14"/>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291" name="Google Shape;291;p14"/>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92" name="Google Shape;292;p14"/>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txBox="1"/>
          <p:nvPr>
            <p:ph type="title"/>
          </p:nvPr>
        </p:nvSpPr>
        <p:spPr>
          <a:xfrm>
            <a:off x="3969625" y="1458875"/>
            <a:ext cx="4461300" cy="10608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2" name="Google Shape;302;p14"/>
          <p:cNvSpPr txBox="1"/>
          <p:nvPr>
            <p:ph idx="1" type="subTitle"/>
          </p:nvPr>
        </p:nvSpPr>
        <p:spPr>
          <a:xfrm>
            <a:off x="3969625" y="2519725"/>
            <a:ext cx="4461300" cy="11649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300"/>
              <a:buNone/>
              <a:defRPr sz="16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8" name="Shape 1928"/>
        <p:cNvGrpSpPr/>
        <p:nvPr/>
      </p:nvGrpSpPr>
      <p:grpSpPr>
        <a:xfrm>
          <a:off x="0" y="0"/>
          <a:ext cx="0" cy="0"/>
          <a:chOff x="0" y="0"/>
          <a:chExt cx="0" cy="0"/>
        </a:xfrm>
      </p:grpSpPr>
      <p:sp>
        <p:nvSpPr>
          <p:cNvPr id="1929" name="Google Shape;1929;p136"/>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930" name="Google Shape;1930;p136"/>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6"/>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6"/>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6"/>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6"/>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6"/>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6"/>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6"/>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938" name="Google Shape;1938;p136"/>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939" name="Shape 1939"/>
        <p:cNvGrpSpPr/>
        <p:nvPr/>
      </p:nvGrpSpPr>
      <p:grpSpPr>
        <a:xfrm>
          <a:off x="0" y="0"/>
          <a:ext cx="0" cy="0"/>
          <a:chOff x="0" y="0"/>
          <a:chExt cx="0" cy="0"/>
        </a:xfrm>
      </p:grpSpPr>
      <p:sp>
        <p:nvSpPr>
          <p:cNvPr id="1940" name="Google Shape;1940;p137"/>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941" name="Google Shape;1941;p137"/>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1942" name="Google Shape;1942;p137"/>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7"/>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7"/>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7"/>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7"/>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7"/>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7"/>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7"/>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7"/>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51" name="Shape 1951"/>
        <p:cNvGrpSpPr/>
        <p:nvPr/>
      </p:nvGrpSpPr>
      <p:grpSpPr>
        <a:xfrm>
          <a:off x="0" y="0"/>
          <a:ext cx="0" cy="0"/>
          <a:chOff x="0" y="0"/>
          <a:chExt cx="0" cy="0"/>
        </a:xfrm>
      </p:grpSpPr>
      <p:sp>
        <p:nvSpPr>
          <p:cNvPr id="1952" name="Google Shape;1952;p138"/>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1953" name="Google Shape;1953;p138"/>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954" name="Google Shape;1954;p138"/>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8"/>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8"/>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8"/>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8"/>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8"/>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8"/>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8"/>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8"/>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8"/>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64" name="Google Shape;1964;p138"/>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965" name="Shape 1965"/>
        <p:cNvGrpSpPr/>
        <p:nvPr/>
      </p:nvGrpSpPr>
      <p:grpSpPr>
        <a:xfrm>
          <a:off x="0" y="0"/>
          <a:ext cx="0" cy="0"/>
          <a:chOff x="0" y="0"/>
          <a:chExt cx="0" cy="0"/>
        </a:xfrm>
      </p:grpSpPr>
      <p:sp>
        <p:nvSpPr>
          <p:cNvPr id="1966" name="Google Shape;1966;p139"/>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67" name="Google Shape;1967;p139"/>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968" name="Google Shape;1968;p139"/>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9"/>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9"/>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9"/>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9"/>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9"/>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974" name="Shape 1974"/>
        <p:cNvGrpSpPr/>
        <p:nvPr/>
      </p:nvGrpSpPr>
      <p:grpSpPr>
        <a:xfrm>
          <a:off x="0" y="0"/>
          <a:ext cx="0" cy="0"/>
          <a:chOff x="0" y="0"/>
          <a:chExt cx="0" cy="0"/>
        </a:xfrm>
      </p:grpSpPr>
      <p:sp>
        <p:nvSpPr>
          <p:cNvPr id="1975" name="Google Shape;1975;p140"/>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76" name="Google Shape;1976;p140"/>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977" name="Google Shape;1977;p140"/>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978" name="Google Shape;1978;p140"/>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979" name="Google Shape;1979;p140"/>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0"/>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0"/>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0"/>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40"/>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40"/>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0"/>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0"/>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87" name="Shape 1987"/>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988" name="Shape 1988"/>
        <p:cNvGrpSpPr/>
        <p:nvPr/>
      </p:nvGrpSpPr>
      <p:grpSpPr>
        <a:xfrm>
          <a:off x="0" y="0"/>
          <a:ext cx="0" cy="0"/>
          <a:chOff x="0" y="0"/>
          <a:chExt cx="0" cy="0"/>
        </a:xfrm>
      </p:grpSpPr>
      <p:sp>
        <p:nvSpPr>
          <p:cNvPr id="1989" name="Google Shape;1989;p142"/>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990" name="Google Shape;1990;p14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991" name="Google Shape;1991;p142"/>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2"/>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2"/>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2"/>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2"/>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42"/>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2"/>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2"/>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9" name="Google Shape;1999;p142"/>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00" name="Google Shape;2000;p142"/>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01" name="Google Shape;2001;p142"/>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2" name="Google Shape;2002;p142"/>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03" name="Google Shape;2003;p142"/>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04" name="Google Shape;2004;p142"/>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5" name="Google Shape;2005;p142"/>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06" name="Google Shape;2006;p142"/>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07" name="Google Shape;2007;p142"/>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8" name="Google Shape;2008;p142"/>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009" name="Google Shape;2009;p142"/>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10" name="Google Shape;2010;p142"/>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1" name="Google Shape;2011;p142"/>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012" name="Google Shape;2012;p142"/>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13" name="Google Shape;2013;p142"/>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4" name="Google Shape;2014;p142"/>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015" name="Google Shape;2015;p142"/>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16" name="Google Shape;2016;p142"/>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2017" name="Shape 2017"/>
        <p:cNvGrpSpPr/>
        <p:nvPr/>
      </p:nvGrpSpPr>
      <p:grpSpPr>
        <a:xfrm>
          <a:off x="0" y="0"/>
          <a:ext cx="0" cy="0"/>
          <a:chOff x="0" y="0"/>
          <a:chExt cx="0" cy="0"/>
        </a:xfrm>
      </p:grpSpPr>
      <p:sp>
        <p:nvSpPr>
          <p:cNvPr id="2018" name="Google Shape;2018;p143"/>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019" name="Google Shape;2019;p143"/>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020" name="Google Shape;2020;p143"/>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43"/>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3"/>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3"/>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3"/>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3"/>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3"/>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43"/>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43"/>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43"/>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43"/>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1" name="Google Shape;2031;p143"/>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2032" name="Google Shape;2032;p143"/>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33" name="Shape 2033"/>
        <p:cNvGrpSpPr/>
        <p:nvPr/>
      </p:nvGrpSpPr>
      <p:grpSpPr>
        <a:xfrm>
          <a:off x="0" y="0"/>
          <a:ext cx="0" cy="0"/>
          <a:chOff x="0" y="0"/>
          <a:chExt cx="0" cy="0"/>
        </a:xfrm>
      </p:grpSpPr>
      <p:sp>
        <p:nvSpPr>
          <p:cNvPr id="2034" name="Google Shape;2034;p144"/>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2035" name="Google Shape;2035;p144"/>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44"/>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44"/>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038" name="Google Shape;2038;p144"/>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4"/>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4"/>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4"/>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4"/>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3" name="Google Shape;2043;p144"/>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044" name="Shape 2044"/>
        <p:cNvGrpSpPr/>
        <p:nvPr/>
      </p:nvGrpSpPr>
      <p:grpSpPr>
        <a:xfrm>
          <a:off x="0" y="0"/>
          <a:ext cx="0" cy="0"/>
          <a:chOff x="0" y="0"/>
          <a:chExt cx="0" cy="0"/>
        </a:xfrm>
      </p:grpSpPr>
      <p:sp>
        <p:nvSpPr>
          <p:cNvPr id="2045" name="Google Shape;2045;p145"/>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2046" name="Google Shape;2046;p145"/>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5"/>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5"/>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45"/>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45"/>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45"/>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5"/>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5"/>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5"/>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5" name="Google Shape;2055;p145"/>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3" name="Shape 303"/>
        <p:cNvGrpSpPr/>
        <p:nvPr/>
      </p:nvGrpSpPr>
      <p:grpSpPr>
        <a:xfrm>
          <a:off x="0" y="0"/>
          <a:ext cx="0" cy="0"/>
          <a:chOff x="0" y="0"/>
          <a:chExt cx="0" cy="0"/>
        </a:xfrm>
      </p:grpSpPr>
      <p:sp>
        <p:nvSpPr>
          <p:cNvPr id="304" name="Google Shape;304;p15"/>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5" name="Google Shape;305;p15"/>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8" name="Google Shape;308;p15"/>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15"/>
          <p:cNvSpPr txBox="1"/>
          <p:nvPr>
            <p:ph idx="2" type="title"/>
          </p:nvPr>
        </p:nvSpPr>
        <p:spPr>
          <a:xfrm>
            <a:off x="720000" y="2843050"/>
            <a:ext cx="2086800" cy="37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15"/>
          <p:cNvSpPr txBox="1"/>
          <p:nvPr>
            <p:ph idx="1" type="subTitle"/>
          </p:nvPr>
        </p:nvSpPr>
        <p:spPr>
          <a:xfrm>
            <a:off x="720002" y="3213850"/>
            <a:ext cx="2086800" cy="660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15" name="Google Shape;315;p15"/>
          <p:cNvSpPr txBox="1"/>
          <p:nvPr>
            <p:ph idx="3" type="title"/>
          </p:nvPr>
        </p:nvSpPr>
        <p:spPr>
          <a:xfrm>
            <a:off x="3528600" y="2843000"/>
            <a:ext cx="2086800" cy="37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15"/>
          <p:cNvSpPr txBox="1"/>
          <p:nvPr>
            <p:ph idx="4" type="subTitle"/>
          </p:nvPr>
        </p:nvSpPr>
        <p:spPr>
          <a:xfrm>
            <a:off x="3528597" y="3213850"/>
            <a:ext cx="2086800" cy="660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17" name="Google Shape;317;p15"/>
          <p:cNvSpPr txBox="1"/>
          <p:nvPr>
            <p:ph idx="5" type="title"/>
          </p:nvPr>
        </p:nvSpPr>
        <p:spPr>
          <a:xfrm>
            <a:off x="6337197" y="2843050"/>
            <a:ext cx="2086800" cy="370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15"/>
          <p:cNvSpPr txBox="1"/>
          <p:nvPr>
            <p:ph idx="6" type="subTitle"/>
          </p:nvPr>
        </p:nvSpPr>
        <p:spPr>
          <a:xfrm>
            <a:off x="6337198" y="3213850"/>
            <a:ext cx="2086800" cy="660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56" name="Shape 2056"/>
        <p:cNvGrpSpPr/>
        <p:nvPr/>
      </p:nvGrpSpPr>
      <p:grpSpPr>
        <a:xfrm>
          <a:off x="0" y="0"/>
          <a:ext cx="0" cy="0"/>
          <a:chOff x="0" y="0"/>
          <a:chExt cx="0" cy="0"/>
        </a:xfrm>
      </p:grpSpPr>
      <p:sp>
        <p:nvSpPr>
          <p:cNvPr id="2057" name="Google Shape;2057;p146"/>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58" name="Google Shape;2058;p146"/>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9" name="Google Shape;2059;p146"/>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6"/>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6"/>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6"/>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6"/>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064" name="Google Shape;2064;p146"/>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065" name="Google Shape;2065;p1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66" name="Shape 2066"/>
        <p:cNvGrpSpPr/>
        <p:nvPr/>
      </p:nvGrpSpPr>
      <p:grpSpPr>
        <a:xfrm>
          <a:off x="0" y="0"/>
          <a:ext cx="0" cy="0"/>
          <a:chOff x="0" y="0"/>
          <a:chExt cx="0" cy="0"/>
        </a:xfrm>
      </p:grpSpPr>
      <p:sp>
        <p:nvSpPr>
          <p:cNvPr id="2067" name="Google Shape;2067;p147"/>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68" name="Google Shape;2068;p147"/>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7"/>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7"/>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71" name="Google Shape;2071;p147"/>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7"/>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7"/>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7"/>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6" name="Google Shape;2076;p147"/>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7" name="Google Shape;2077;p147"/>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8" name="Google Shape;2078;p147"/>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9" name="Google Shape;2079;p147"/>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0" name="Google Shape;2080;p147"/>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1" name="Google Shape;2081;p147"/>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82" name="Shape 2082"/>
        <p:cNvGrpSpPr/>
        <p:nvPr/>
      </p:nvGrpSpPr>
      <p:grpSpPr>
        <a:xfrm>
          <a:off x="0" y="0"/>
          <a:ext cx="0" cy="0"/>
          <a:chOff x="0" y="0"/>
          <a:chExt cx="0" cy="0"/>
        </a:xfrm>
      </p:grpSpPr>
      <p:sp>
        <p:nvSpPr>
          <p:cNvPr id="2083" name="Google Shape;2083;p148"/>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84" name="Google Shape;2084;p14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85" name="Google Shape;2085;p148"/>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8"/>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8"/>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8"/>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8"/>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8"/>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8"/>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3" name="Google Shape;2093;p148"/>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4" name="Google Shape;2094;p148"/>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5" name="Google Shape;2095;p148"/>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6" name="Google Shape;2096;p148"/>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7" name="Google Shape;2097;p148"/>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8" name="Google Shape;2098;p148"/>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9" name="Google Shape;2099;p148"/>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0" name="Google Shape;2100;p148"/>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101" name="Shape 2101"/>
        <p:cNvGrpSpPr/>
        <p:nvPr/>
      </p:nvGrpSpPr>
      <p:grpSpPr>
        <a:xfrm>
          <a:off x="0" y="0"/>
          <a:ext cx="0" cy="0"/>
          <a:chOff x="0" y="0"/>
          <a:chExt cx="0" cy="0"/>
        </a:xfrm>
      </p:grpSpPr>
      <p:sp>
        <p:nvSpPr>
          <p:cNvPr id="2102" name="Google Shape;2102;p149"/>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03" name="Google Shape;2103;p14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04" name="Google Shape;2104;p149"/>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49"/>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49"/>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9"/>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49"/>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9"/>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1" name="Google Shape;2111;p149"/>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2" name="Google Shape;2112;p149"/>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3" name="Google Shape;2113;p149"/>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4" name="Google Shape;2114;p149"/>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5" name="Google Shape;2115;p149"/>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6" name="Google Shape;2116;p149"/>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7" name="Google Shape;2117;p149"/>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8" name="Google Shape;2118;p149"/>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19" name="Shape 2119"/>
        <p:cNvGrpSpPr/>
        <p:nvPr/>
      </p:nvGrpSpPr>
      <p:grpSpPr>
        <a:xfrm>
          <a:off x="0" y="0"/>
          <a:ext cx="0" cy="0"/>
          <a:chOff x="0" y="0"/>
          <a:chExt cx="0" cy="0"/>
        </a:xfrm>
      </p:grpSpPr>
      <p:sp>
        <p:nvSpPr>
          <p:cNvPr id="2120" name="Google Shape;2120;p150"/>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21" name="Google Shape;2121;p150"/>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50"/>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50"/>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24" name="Google Shape;2124;p150"/>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50"/>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50"/>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50"/>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50"/>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50"/>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1" name="Google Shape;2131;p150"/>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2" name="Google Shape;2132;p150"/>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3" name="Google Shape;2133;p150"/>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4" name="Google Shape;2134;p150"/>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5" name="Google Shape;2135;p150"/>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6" name="Google Shape;2136;p150"/>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7" name="Google Shape;2137;p150"/>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8" name="Google Shape;2138;p150"/>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9" name="Google Shape;2139;p150"/>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0" name="Google Shape;2140;p150"/>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1" name="Google Shape;2141;p150"/>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2" name="Google Shape;2142;p150"/>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143" name="Shape 2143"/>
        <p:cNvGrpSpPr/>
        <p:nvPr/>
      </p:nvGrpSpPr>
      <p:grpSpPr>
        <a:xfrm>
          <a:off x="0" y="0"/>
          <a:ext cx="0" cy="0"/>
          <a:chOff x="0" y="0"/>
          <a:chExt cx="0" cy="0"/>
        </a:xfrm>
      </p:grpSpPr>
      <p:sp>
        <p:nvSpPr>
          <p:cNvPr id="2144" name="Google Shape;2144;p151"/>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5" name="Google Shape;2145;p151"/>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46" name="Google Shape;2146;p151"/>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51"/>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1"/>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51"/>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1"/>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51"/>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153" name="Shape 2153"/>
        <p:cNvGrpSpPr/>
        <p:nvPr/>
      </p:nvGrpSpPr>
      <p:grpSpPr>
        <a:xfrm>
          <a:off x="0" y="0"/>
          <a:ext cx="0" cy="0"/>
          <a:chOff x="0" y="0"/>
          <a:chExt cx="0" cy="0"/>
        </a:xfrm>
      </p:grpSpPr>
      <p:sp>
        <p:nvSpPr>
          <p:cNvPr id="2154" name="Google Shape;2154;p15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55" name="Google Shape;2155;p152"/>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56" name="Google Shape;2156;p152"/>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2"/>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2"/>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2"/>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2"/>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2"/>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2"/>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64" name="Shape 2164"/>
        <p:cNvGrpSpPr/>
        <p:nvPr/>
      </p:nvGrpSpPr>
      <p:grpSpPr>
        <a:xfrm>
          <a:off x="0" y="0"/>
          <a:ext cx="0" cy="0"/>
          <a:chOff x="0" y="0"/>
          <a:chExt cx="0" cy="0"/>
        </a:xfrm>
      </p:grpSpPr>
      <p:sp>
        <p:nvSpPr>
          <p:cNvPr id="2165" name="Google Shape;2165;p153"/>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66" name="Google Shape;2166;p15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67" name="Google Shape;2167;p153"/>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53"/>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5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53"/>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53"/>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53"/>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53"/>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53"/>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75" name="Google Shape;2175;p153"/>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6" name="Google Shape;2176;p153"/>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77" name="Google Shape;2177;p153"/>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8" name="Google Shape;2178;p153"/>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79" name="Google Shape;2179;p153"/>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80" name="Google Shape;2180;p15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2181" name="Shape 2181"/>
        <p:cNvGrpSpPr/>
        <p:nvPr/>
      </p:nvGrpSpPr>
      <p:grpSpPr>
        <a:xfrm>
          <a:off x="0" y="0"/>
          <a:ext cx="0" cy="0"/>
          <a:chOff x="0" y="0"/>
          <a:chExt cx="0" cy="0"/>
        </a:xfrm>
      </p:grpSpPr>
      <p:sp>
        <p:nvSpPr>
          <p:cNvPr id="2182" name="Google Shape;2182;p154"/>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183" name="Google Shape;2183;p154"/>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54"/>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85" name="Google Shape;2185;p154"/>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4"/>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4"/>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4"/>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4"/>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54"/>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2191" name="Google Shape;2191;p154"/>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4"/>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54"/>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4" name="Google Shape;2194;p154"/>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95" name="Google Shape;2195;p154"/>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96" name="Shape 2196"/>
        <p:cNvGrpSpPr/>
        <p:nvPr/>
      </p:nvGrpSpPr>
      <p:grpSpPr>
        <a:xfrm>
          <a:off x="0" y="0"/>
          <a:ext cx="0" cy="0"/>
          <a:chOff x="0" y="0"/>
          <a:chExt cx="0" cy="0"/>
        </a:xfrm>
      </p:grpSpPr>
      <p:sp>
        <p:nvSpPr>
          <p:cNvPr id="2197" name="Google Shape;2197;p155"/>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98" name="Google Shape;2198;p15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99" name="Google Shape;2199;p155"/>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55"/>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5"/>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5"/>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5"/>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5"/>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5"/>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19" name="Shape 319"/>
        <p:cNvGrpSpPr/>
        <p:nvPr/>
      </p:nvGrpSpPr>
      <p:grpSpPr>
        <a:xfrm>
          <a:off x="0" y="0"/>
          <a:ext cx="0" cy="0"/>
          <a:chOff x="0" y="0"/>
          <a:chExt cx="0" cy="0"/>
        </a:xfrm>
      </p:grpSpPr>
      <p:sp>
        <p:nvSpPr>
          <p:cNvPr id="320" name="Google Shape;320;p16"/>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1" name="Google Shape;321;p16"/>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2" name="Google Shape;322;p16"/>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206" name="Shape 2206"/>
        <p:cNvGrpSpPr/>
        <p:nvPr/>
      </p:nvGrpSpPr>
      <p:grpSpPr>
        <a:xfrm>
          <a:off x="0" y="0"/>
          <a:ext cx="0" cy="0"/>
          <a:chOff x="0" y="0"/>
          <a:chExt cx="0" cy="0"/>
        </a:xfrm>
      </p:grpSpPr>
      <p:sp>
        <p:nvSpPr>
          <p:cNvPr id="2207" name="Google Shape;2207;p156"/>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208" name="Google Shape;2208;p156"/>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209" name="Google Shape;2209;p156"/>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6"/>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56"/>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56"/>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56"/>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56"/>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56"/>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56"/>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56"/>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56"/>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56"/>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23" name="Shape 2223"/>
        <p:cNvGrpSpPr/>
        <p:nvPr/>
      </p:nvGrpSpPr>
      <p:grpSpPr>
        <a:xfrm>
          <a:off x="0" y="0"/>
          <a:ext cx="0" cy="0"/>
          <a:chOff x="0" y="0"/>
          <a:chExt cx="0" cy="0"/>
        </a:xfrm>
      </p:grpSpPr>
      <p:sp>
        <p:nvSpPr>
          <p:cNvPr id="2224" name="Google Shape;2224;p158"/>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225" name="Google Shape;2225;p158"/>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58"/>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227" name="Google Shape;2227;p158"/>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8"/>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8"/>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8"/>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8"/>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8"/>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8"/>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8"/>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8"/>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8"/>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237" name="Google Shape;2237;p158"/>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38" name="Google Shape;2238;p158"/>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239" name="Shape 2239"/>
        <p:cNvGrpSpPr/>
        <p:nvPr/>
      </p:nvGrpSpPr>
      <p:grpSpPr>
        <a:xfrm>
          <a:off x="0" y="0"/>
          <a:ext cx="0" cy="0"/>
          <a:chOff x="0" y="0"/>
          <a:chExt cx="0" cy="0"/>
        </a:xfrm>
      </p:grpSpPr>
      <p:sp>
        <p:nvSpPr>
          <p:cNvPr id="2240" name="Google Shape;2240;p159"/>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241" name="Google Shape;2241;p159"/>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242" name="Google Shape;2242;p159"/>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59"/>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59"/>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9"/>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59"/>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9"/>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59"/>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59"/>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9"/>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51" name="Google Shape;2251;p159"/>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2" name="Google Shape;2252;p159"/>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253" name="Shape 2253"/>
        <p:cNvGrpSpPr/>
        <p:nvPr/>
      </p:nvGrpSpPr>
      <p:grpSpPr>
        <a:xfrm>
          <a:off x="0" y="0"/>
          <a:ext cx="0" cy="0"/>
          <a:chOff x="0" y="0"/>
          <a:chExt cx="0" cy="0"/>
        </a:xfrm>
      </p:grpSpPr>
      <p:sp>
        <p:nvSpPr>
          <p:cNvPr id="2254" name="Google Shape;2254;p160"/>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255" name="Google Shape;2255;p160"/>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256" name="Google Shape;2256;p160"/>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0"/>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0"/>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0"/>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1" name="Google Shape;2261;p160"/>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62" name="Shape 2262"/>
        <p:cNvGrpSpPr/>
        <p:nvPr/>
      </p:nvGrpSpPr>
      <p:grpSpPr>
        <a:xfrm>
          <a:off x="0" y="0"/>
          <a:ext cx="0" cy="0"/>
          <a:chOff x="0" y="0"/>
          <a:chExt cx="0" cy="0"/>
        </a:xfrm>
      </p:grpSpPr>
      <p:sp>
        <p:nvSpPr>
          <p:cNvPr id="2263" name="Google Shape;2263;p16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264" name="Google Shape;2264;p161"/>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265" name="Google Shape;2265;p161"/>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1"/>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1"/>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1"/>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1"/>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1"/>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1"/>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1"/>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4" name="Google Shape;2274;p161"/>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5" name="Google Shape;2275;p161"/>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6" name="Google Shape;2276;p161"/>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77" name="Google Shape;2277;p161"/>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8" name="Shape 2278"/>
        <p:cNvGrpSpPr/>
        <p:nvPr/>
      </p:nvGrpSpPr>
      <p:grpSpPr>
        <a:xfrm>
          <a:off x="0" y="0"/>
          <a:ext cx="0" cy="0"/>
          <a:chOff x="0" y="0"/>
          <a:chExt cx="0" cy="0"/>
        </a:xfrm>
      </p:grpSpPr>
      <p:sp>
        <p:nvSpPr>
          <p:cNvPr id="2279" name="Google Shape;2279;p162"/>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280" name="Google Shape;2280;p16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281" name="Google Shape;2281;p162"/>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62"/>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62"/>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62"/>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62"/>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62"/>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62"/>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89" name="Shape 2289"/>
        <p:cNvGrpSpPr/>
        <p:nvPr/>
      </p:nvGrpSpPr>
      <p:grpSpPr>
        <a:xfrm>
          <a:off x="0" y="0"/>
          <a:ext cx="0" cy="0"/>
          <a:chOff x="0" y="0"/>
          <a:chExt cx="0" cy="0"/>
        </a:xfrm>
      </p:grpSpPr>
      <p:sp>
        <p:nvSpPr>
          <p:cNvPr id="2290" name="Google Shape;2290;p163"/>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291" name="Google Shape;2291;p163"/>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63"/>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63"/>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63"/>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63"/>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63"/>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63"/>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63"/>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299" name="Google Shape;2299;p163"/>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300" name="Shape 2300"/>
        <p:cNvGrpSpPr/>
        <p:nvPr/>
      </p:nvGrpSpPr>
      <p:grpSpPr>
        <a:xfrm>
          <a:off x="0" y="0"/>
          <a:ext cx="0" cy="0"/>
          <a:chOff x="0" y="0"/>
          <a:chExt cx="0" cy="0"/>
        </a:xfrm>
      </p:grpSpPr>
      <p:sp>
        <p:nvSpPr>
          <p:cNvPr id="2301" name="Google Shape;2301;p164"/>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2302" name="Google Shape;2302;p164"/>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2303" name="Google Shape;2303;p164"/>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64"/>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64"/>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64"/>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64"/>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64"/>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64"/>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64"/>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64"/>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2" name="Shape 2312"/>
        <p:cNvGrpSpPr/>
        <p:nvPr/>
      </p:nvGrpSpPr>
      <p:grpSpPr>
        <a:xfrm>
          <a:off x="0" y="0"/>
          <a:ext cx="0" cy="0"/>
          <a:chOff x="0" y="0"/>
          <a:chExt cx="0" cy="0"/>
        </a:xfrm>
      </p:grpSpPr>
      <p:sp>
        <p:nvSpPr>
          <p:cNvPr id="2313" name="Google Shape;2313;p165"/>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2314" name="Google Shape;2314;p165"/>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315" name="Google Shape;2315;p165"/>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65"/>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65"/>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65"/>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65"/>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65"/>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65"/>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65"/>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65"/>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65"/>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25" name="Google Shape;2325;p165"/>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326" name="Shape 2326"/>
        <p:cNvGrpSpPr/>
        <p:nvPr/>
      </p:nvGrpSpPr>
      <p:grpSpPr>
        <a:xfrm>
          <a:off x="0" y="0"/>
          <a:ext cx="0" cy="0"/>
          <a:chOff x="0" y="0"/>
          <a:chExt cx="0" cy="0"/>
        </a:xfrm>
      </p:grpSpPr>
      <p:sp>
        <p:nvSpPr>
          <p:cNvPr id="2327" name="Google Shape;2327;p166"/>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8" name="Google Shape;2328;p166"/>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329" name="Google Shape;2329;p166"/>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66"/>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66"/>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66"/>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66"/>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66"/>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0" name="Shape 330"/>
        <p:cNvGrpSpPr/>
        <p:nvPr/>
      </p:nvGrpSpPr>
      <p:grpSpPr>
        <a:xfrm>
          <a:off x="0" y="0"/>
          <a:ext cx="0" cy="0"/>
          <a:chOff x="0" y="0"/>
          <a:chExt cx="0" cy="0"/>
        </a:xfrm>
      </p:grpSpPr>
      <p:sp>
        <p:nvSpPr>
          <p:cNvPr id="331" name="Google Shape;331;p17"/>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2" name="Google Shape;332;p1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33" name="Google Shape;333;p17"/>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17"/>
          <p:cNvSpPr txBox="1"/>
          <p:nvPr>
            <p:ph idx="2" type="title"/>
          </p:nvPr>
        </p:nvSpPr>
        <p:spPr>
          <a:xfrm>
            <a:off x="2030738" y="1771275"/>
            <a:ext cx="1978200" cy="4335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2" name="Google Shape;342;p17"/>
          <p:cNvSpPr txBox="1"/>
          <p:nvPr>
            <p:ph idx="1" type="subTitle"/>
          </p:nvPr>
        </p:nvSpPr>
        <p:spPr>
          <a:xfrm>
            <a:off x="2030738" y="2204775"/>
            <a:ext cx="1978200" cy="40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43" name="Google Shape;343;p17"/>
          <p:cNvSpPr txBox="1"/>
          <p:nvPr>
            <p:ph idx="3" type="title"/>
          </p:nvPr>
        </p:nvSpPr>
        <p:spPr>
          <a:xfrm>
            <a:off x="6309241" y="1771275"/>
            <a:ext cx="1978200" cy="4335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4" name="Google Shape;344;p17"/>
          <p:cNvSpPr txBox="1"/>
          <p:nvPr>
            <p:ph idx="4" type="subTitle"/>
          </p:nvPr>
        </p:nvSpPr>
        <p:spPr>
          <a:xfrm>
            <a:off x="6309239" y="2204775"/>
            <a:ext cx="1978200" cy="40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45" name="Google Shape;345;p17"/>
          <p:cNvSpPr txBox="1"/>
          <p:nvPr>
            <p:ph idx="5" type="title"/>
          </p:nvPr>
        </p:nvSpPr>
        <p:spPr>
          <a:xfrm>
            <a:off x="2030738" y="3204650"/>
            <a:ext cx="1978200" cy="4335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17"/>
          <p:cNvSpPr txBox="1"/>
          <p:nvPr>
            <p:ph idx="6" type="subTitle"/>
          </p:nvPr>
        </p:nvSpPr>
        <p:spPr>
          <a:xfrm>
            <a:off x="2030738" y="3638175"/>
            <a:ext cx="1978200" cy="40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347" name="Google Shape;347;p17"/>
          <p:cNvSpPr txBox="1"/>
          <p:nvPr>
            <p:ph idx="7" type="title"/>
          </p:nvPr>
        </p:nvSpPr>
        <p:spPr>
          <a:xfrm>
            <a:off x="6309238" y="3204675"/>
            <a:ext cx="1978200" cy="4335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17"/>
          <p:cNvSpPr txBox="1"/>
          <p:nvPr>
            <p:ph idx="8" type="subTitle"/>
          </p:nvPr>
        </p:nvSpPr>
        <p:spPr>
          <a:xfrm>
            <a:off x="6309238" y="3638175"/>
            <a:ext cx="1978200" cy="4086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335" name="Shape 2335"/>
        <p:cNvGrpSpPr/>
        <p:nvPr/>
      </p:nvGrpSpPr>
      <p:grpSpPr>
        <a:xfrm>
          <a:off x="0" y="0"/>
          <a:ext cx="0" cy="0"/>
          <a:chOff x="0" y="0"/>
          <a:chExt cx="0" cy="0"/>
        </a:xfrm>
      </p:grpSpPr>
      <p:sp>
        <p:nvSpPr>
          <p:cNvPr id="2336" name="Google Shape;2336;p167"/>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337" name="Google Shape;2337;p167"/>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338" name="Google Shape;2338;p167"/>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2339" name="Google Shape;2339;p167"/>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2340" name="Google Shape;2340;p167"/>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67"/>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67"/>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67"/>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67"/>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67"/>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67"/>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67"/>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48" name="Shape 2348"/>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49" name="Shape 2349"/>
        <p:cNvGrpSpPr/>
        <p:nvPr/>
      </p:nvGrpSpPr>
      <p:grpSpPr>
        <a:xfrm>
          <a:off x="0" y="0"/>
          <a:ext cx="0" cy="0"/>
          <a:chOff x="0" y="0"/>
          <a:chExt cx="0" cy="0"/>
        </a:xfrm>
      </p:grpSpPr>
      <p:sp>
        <p:nvSpPr>
          <p:cNvPr id="2350" name="Google Shape;2350;p169"/>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51" name="Google Shape;2351;p16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52" name="Google Shape;2352;p169"/>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69"/>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6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69"/>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69"/>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69"/>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69"/>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69"/>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0" name="Google Shape;2360;p169"/>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361" name="Google Shape;2361;p169"/>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62" name="Google Shape;2362;p169"/>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3" name="Google Shape;2363;p169"/>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364" name="Google Shape;2364;p169"/>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65" name="Google Shape;2365;p169"/>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6" name="Google Shape;2366;p169"/>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367" name="Google Shape;2367;p169"/>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68" name="Google Shape;2368;p169"/>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9" name="Google Shape;2369;p169"/>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370" name="Google Shape;2370;p169"/>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1" name="Google Shape;2371;p169"/>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2" name="Google Shape;2372;p169"/>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373" name="Google Shape;2373;p169"/>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4" name="Google Shape;2374;p169"/>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5" name="Google Shape;2375;p169"/>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376" name="Google Shape;2376;p169"/>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77" name="Google Shape;2377;p169"/>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2378" name="Shape 2378"/>
        <p:cNvGrpSpPr/>
        <p:nvPr/>
      </p:nvGrpSpPr>
      <p:grpSpPr>
        <a:xfrm>
          <a:off x="0" y="0"/>
          <a:ext cx="0" cy="0"/>
          <a:chOff x="0" y="0"/>
          <a:chExt cx="0" cy="0"/>
        </a:xfrm>
      </p:grpSpPr>
      <p:sp>
        <p:nvSpPr>
          <p:cNvPr id="2379" name="Google Shape;2379;p170"/>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380" name="Google Shape;2380;p170"/>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381" name="Google Shape;2381;p170"/>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70"/>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70"/>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70"/>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70"/>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70"/>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70"/>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70"/>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70"/>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70"/>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70"/>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2" name="Google Shape;2392;p170"/>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2393" name="Google Shape;2393;p170"/>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94" name="Shape 2394"/>
        <p:cNvGrpSpPr/>
        <p:nvPr/>
      </p:nvGrpSpPr>
      <p:grpSpPr>
        <a:xfrm>
          <a:off x="0" y="0"/>
          <a:ext cx="0" cy="0"/>
          <a:chOff x="0" y="0"/>
          <a:chExt cx="0" cy="0"/>
        </a:xfrm>
      </p:grpSpPr>
      <p:sp>
        <p:nvSpPr>
          <p:cNvPr id="2395" name="Google Shape;2395;p171"/>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2396" name="Google Shape;2396;p171"/>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71"/>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71"/>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399" name="Google Shape;2399;p171"/>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71"/>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71"/>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71"/>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71"/>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4" name="Google Shape;2404;p171"/>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405" name="Shape 2405"/>
        <p:cNvGrpSpPr/>
        <p:nvPr/>
      </p:nvGrpSpPr>
      <p:grpSpPr>
        <a:xfrm>
          <a:off x="0" y="0"/>
          <a:ext cx="0" cy="0"/>
          <a:chOff x="0" y="0"/>
          <a:chExt cx="0" cy="0"/>
        </a:xfrm>
      </p:grpSpPr>
      <p:sp>
        <p:nvSpPr>
          <p:cNvPr id="2406" name="Google Shape;2406;p172"/>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2407" name="Google Shape;2407;p172"/>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72"/>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72"/>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72"/>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72"/>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72"/>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72"/>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72"/>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72"/>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16" name="Google Shape;2416;p172"/>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417" name="Shape 2417"/>
        <p:cNvGrpSpPr/>
        <p:nvPr/>
      </p:nvGrpSpPr>
      <p:grpSpPr>
        <a:xfrm>
          <a:off x="0" y="0"/>
          <a:ext cx="0" cy="0"/>
          <a:chOff x="0" y="0"/>
          <a:chExt cx="0" cy="0"/>
        </a:xfrm>
      </p:grpSpPr>
      <p:sp>
        <p:nvSpPr>
          <p:cNvPr id="2418" name="Google Shape;2418;p173"/>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19" name="Google Shape;2419;p173"/>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420" name="Google Shape;2420;p173"/>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73"/>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73"/>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73"/>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73"/>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425" name="Google Shape;2425;p173"/>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426" name="Google Shape;2426;p1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27" name="Shape 2427"/>
        <p:cNvGrpSpPr/>
        <p:nvPr/>
      </p:nvGrpSpPr>
      <p:grpSpPr>
        <a:xfrm>
          <a:off x="0" y="0"/>
          <a:ext cx="0" cy="0"/>
          <a:chOff x="0" y="0"/>
          <a:chExt cx="0" cy="0"/>
        </a:xfrm>
      </p:grpSpPr>
      <p:sp>
        <p:nvSpPr>
          <p:cNvPr id="2428" name="Google Shape;2428;p174"/>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429" name="Google Shape;2429;p174"/>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74"/>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74"/>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32" name="Google Shape;2432;p174"/>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74"/>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74"/>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74"/>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7" name="Google Shape;2437;p174"/>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38" name="Google Shape;2438;p174"/>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9" name="Google Shape;2439;p174"/>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0" name="Google Shape;2440;p174"/>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1" name="Google Shape;2441;p174"/>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2" name="Google Shape;2442;p174"/>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43" name="Shape 2443"/>
        <p:cNvGrpSpPr/>
        <p:nvPr/>
      </p:nvGrpSpPr>
      <p:grpSpPr>
        <a:xfrm>
          <a:off x="0" y="0"/>
          <a:ext cx="0" cy="0"/>
          <a:chOff x="0" y="0"/>
          <a:chExt cx="0" cy="0"/>
        </a:xfrm>
      </p:grpSpPr>
      <p:sp>
        <p:nvSpPr>
          <p:cNvPr id="2444" name="Google Shape;2444;p175"/>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445" name="Google Shape;2445;p17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46" name="Google Shape;2446;p175"/>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75"/>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75"/>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75"/>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75"/>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75"/>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75"/>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4" name="Google Shape;2454;p175"/>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5" name="Google Shape;2455;p175"/>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6" name="Google Shape;2456;p175"/>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7" name="Google Shape;2457;p175"/>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8" name="Google Shape;2458;p175"/>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9" name="Google Shape;2459;p175"/>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0" name="Google Shape;2460;p175"/>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1" name="Google Shape;2461;p175"/>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462" name="Shape 2462"/>
        <p:cNvGrpSpPr/>
        <p:nvPr/>
      </p:nvGrpSpPr>
      <p:grpSpPr>
        <a:xfrm>
          <a:off x="0" y="0"/>
          <a:ext cx="0" cy="0"/>
          <a:chOff x="0" y="0"/>
          <a:chExt cx="0" cy="0"/>
        </a:xfrm>
      </p:grpSpPr>
      <p:sp>
        <p:nvSpPr>
          <p:cNvPr id="2463" name="Google Shape;2463;p176"/>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64" name="Google Shape;2464;p17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465" name="Google Shape;2465;p176"/>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76"/>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76"/>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76"/>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76"/>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6"/>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2" name="Google Shape;2472;p176"/>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3" name="Google Shape;2473;p176"/>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4" name="Google Shape;2474;p176"/>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5" name="Google Shape;2475;p176"/>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6" name="Google Shape;2476;p176"/>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7" name="Google Shape;2477;p176"/>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8" name="Google Shape;2478;p176"/>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9" name="Google Shape;2479;p176"/>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2"/>
        </a:solidFill>
      </p:bgPr>
    </p:bg>
    <p:spTree>
      <p:nvGrpSpPr>
        <p:cNvPr id="349" name="Shape 349"/>
        <p:cNvGrpSpPr/>
        <p:nvPr/>
      </p:nvGrpSpPr>
      <p:grpSpPr>
        <a:xfrm>
          <a:off x="0" y="0"/>
          <a:ext cx="0" cy="0"/>
          <a:chOff x="0" y="0"/>
          <a:chExt cx="0" cy="0"/>
        </a:xfrm>
      </p:grpSpPr>
      <p:sp>
        <p:nvSpPr>
          <p:cNvPr id="350" name="Google Shape;350;p18"/>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1" name="Google Shape;351;p18"/>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2" name="Google Shape;352;p18"/>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txBox="1"/>
          <p:nvPr>
            <p:ph type="title"/>
          </p:nvPr>
        </p:nvSpPr>
        <p:spPr>
          <a:xfrm>
            <a:off x="720000" y="2504267"/>
            <a:ext cx="4249800" cy="7365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61" name="Google Shape;361;p18"/>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2" name="Google Shape;362;p18"/>
          <p:cNvSpPr txBox="1"/>
          <p:nvPr>
            <p:ph idx="1" type="subTitle"/>
          </p:nvPr>
        </p:nvSpPr>
        <p:spPr>
          <a:xfrm>
            <a:off x="720000" y="3240725"/>
            <a:ext cx="4249800" cy="240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300"/>
              <a:buNone/>
              <a:defRPr sz="1600">
                <a:solidFill>
                  <a:schemeClr val="lt1"/>
                </a:solidFill>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80" name="Shape 2480"/>
        <p:cNvGrpSpPr/>
        <p:nvPr/>
      </p:nvGrpSpPr>
      <p:grpSpPr>
        <a:xfrm>
          <a:off x="0" y="0"/>
          <a:ext cx="0" cy="0"/>
          <a:chOff x="0" y="0"/>
          <a:chExt cx="0" cy="0"/>
        </a:xfrm>
      </p:grpSpPr>
      <p:sp>
        <p:nvSpPr>
          <p:cNvPr id="2481" name="Google Shape;2481;p177"/>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482" name="Google Shape;2482;p177"/>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77"/>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77"/>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85" name="Google Shape;2485;p177"/>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77"/>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77"/>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77"/>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77"/>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77"/>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2" name="Google Shape;2492;p177"/>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3" name="Google Shape;2493;p177"/>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4" name="Google Shape;2494;p177"/>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5" name="Google Shape;2495;p177"/>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6" name="Google Shape;2496;p177"/>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7" name="Google Shape;2497;p177"/>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8" name="Google Shape;2498;p177"/>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9" name="Google Shape;2499;p177"/>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0" name="Google Shape;2500;p177"/>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1" name="Google Shape;2501;p177"/>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2" name="Google Shape;2502;p177"/>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3" name="Google Shape;2503;p177"/>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504" name="Shape 2504"/>
        <p:cNvGrpSpPr/>
        <p:nvPr/>
      </p:nvGrpSpPr>
      <p:grpSpPr>
        <a:xfrm>
          <a:off x="0" y="0"/>
          <a:ext cx="0" cy="0"/>
          <a:chOff x="0" y="0"/>
          <a:chExt cx="0" cy="0"/>
        </a:xfrm>
      </p:grpSpPr>
      <p:sp>
        <p:nvSpPr>
          <p:cNvPr id="2505" name="Google Shape;2505;p17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6" name="Google Shape;2506;p178"/>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507" name="Google Shape;2507;p178"/>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78"/>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78"/>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78"/>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78"/>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78"/>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7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14" name="Shape 2514"/>
        <p:cNvGrpSpPr/>
        <p:nvPr/>
      </p:nvGrpSpPr>
      <p:grpSpPr>
        <a:xfrm>
          <a:off x="0" y="0"/>
          <a:ext cx="0" cy="0"/>
          <a:chOff x="0" y="0"/>
          <a:chExt cx="0" cy="0"/>
        </a:xfrm>
      </p:grpSpPr>
      <p:sp>
        <p:nvSpPr>
          <p:cNvPr id="2515" name="Google Shape;2515;p179"/>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516" name="Google Shape;2516;p179"/>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17" name="Google Shape;2517;p179"/>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79"/>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79"/>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79"/>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79"/>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79"/>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79"/>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25" name="Shape 2525"/>
        <p:cNvGrpSpPr/>
        <p:nvPr/>
      </p:nvGrpSpPr>
      <p:grpSpPr>
        <a:xfrm>
          <a:off x="0" y="0"/>
          <a:ext cx="0" cy="0"/>
          <a:chOff x="0" y="0"/>
          <a:chExt cx="0" cy="0"/>
        </a:xfrm>
      </p:grpSpPr>
      <p:sp>
        <p:nvSpPr>
          <p:cNvPr id="2526" name="Google Shape;2526;p180"/>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27" name="Google Shape;2527;p18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528" name="Google Shape;2528;p180"/>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80"/>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80"/>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80"/>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80"/>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80"/>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80"/>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80"/>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36" name="Google Shape;2536;p180"/>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37" name="Google Shape;2537;p180"/>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38" name="Google Shape;2538;p180"/>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39" name="Google Shape;2539;p180"/>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40" name="Google Shape;2540;p180"/>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41" name="Google Shape;2541;p18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2542" name="Shape 2542"/>
        <p:cNvGrpSpPr/>
        <p:nvPr/>
      </p:nvGrpSpPr>
      <p:grpSpPr>
        <a:xfrm>
          <a:off x="0" y="0"/>
          <a:ext cx="0" cy="0"/>
          <a:chOff x="0" y="0"/>
          <a:chExt cx="0" cy="0"/>
        </a:xfrm>
      </p:grpSpPr>
      <p:sp>
        <p:nvSpPr>
          <p:cNvPr id="2543" name="Google Shape;2543;p181"/>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544" name="Google Shape;2544;p181"/>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81"/>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46" name="Google Shape;2546;p181"/>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81"/>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81"/>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81"/>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1"/>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81"/>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2552" name="Google Shape;2552;p181"/>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81"/>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81"/>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5" name="Google Shape;2555;p181"/>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6" name="Google Shape;2556;p181"/>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57" name="Shape 2557"/>
        <p:cNvGrpSpPr/>
        <p:nvPr/>
      </p:nvGrpSpPr>
      <p:grpSpPr>
        <a:xfrm>
          <a:off x="0" y="0"/>
          <a:ext cx="0" cy="0"/>
          <a:chOff x="0" y="0"/>
          <a:chExt cx="0" cy="0"/>
        </a:xfrm>
      </p:grpSpPr>
      <p:sp>
        <p:nvSpPr>
          <p:cNvPr id="2558" name="Google Shape;2558;p182"/>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559" name="Google Shape;2559;p18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60" name="Google Shape;2560;p182"/>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82"/>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82"/>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2"/>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82"/>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82"/>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82"/>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567" name="Shape 2567"/>
        <p:cNvGrpSpPr/>
        <p:nvPr/>
      </p:nvGrpSpPr>
      <p:grpSpPr>
        <a:xfrm>
          <a:off x="0" y="0"/>
          <a:ext cx="0" cy="0"/>
          <a:chOff x="0" y="0"/>
          <a:chExt cx="0" cy="0"/>
        </a:xfrm>
      </p:grpSpPr>
      <p:sp>
        <p:nvSpPr>
          <p:cNvPr id="2568" name="Google Shape;2568;p183"/>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569" name="Google Shape;2569;p183"/>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570" name="Google Shape;2570;p183"/>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3"/>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83"/>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83"/>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83"/>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83"/>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83"/>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83"/>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83"/>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3"/>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83"/>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84" name="Shape 2584"/>
        <p:cNvGrpSpPr/>
        <p:nvPr/>
      </p:nvGrpSpPr>
      <p:grpSpPr>
        <a:xfrm>
          <a:off x="0" y="0"/>
          <a:ext cx="0" cy="0"/>
          <a:chOff x="0" y="0"/>
          <a:chExt cx="0" cy="0"/>
        </a:xfrm>
      </p:grpSpPr>
      <p:sp>
        <p:nvSpPr>
          <p:cNvPr id="2585" name="Google Shape;2585;p185"/>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586" name="Google Shape;2586;p185"/>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85"/>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88" name="Google Shape;2588;p185"/>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85"/>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85"/>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85"/>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85"/>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85"/>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85"/>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85"/>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5"/>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5"/>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98" name="Google Shape;2598;p185"/>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99" name="Google Shape;2599;p185"/>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600" name="Shape 2600"/>
        <p:cNvGrpSpPr/>
        <p:nvPr/>
      </p:nvGrpSpPr>
      <p:grpSpPr>
        <a:xfrm>
          <a:off x="0" y="0"/>
          <a:ext cx="0" cy="0"/>
          <a:chOff x="0" y="0"/>
          <a:chExt cx="0" cy="0"/>
        </a:xfrm>
      </p:grpSpPr>
      <p:sp>
        <p:nvSpPr>
          <p:cNvPr id="2601" name="Google Shape;2601;p186"/>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02" name="Google Shape;2602;p186"/>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603" name="Google Shape;2603;p186"/>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6"/>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6"/>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6"/>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6"/>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6"/>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86"/>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86"/>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86"/>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12" name="Google Shape;2612;p186"/>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13" name="Google Shape;2613;p186"/>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614" name="Shape 2614"/>
        <p:cNvGrpSpPr/>
        <p:nvPr/>
      </p:nvGrpSpPr>
      <p:grpSpPr>
        <a:xfrm>
          <a:off x="0" y="0"/>
          <a:ext cx="0" cy="0"/>
          <a:chOff x="0" y="0"/>
          <a:chExt cx="0" cy="0"/>
        </a:xfrm>
      </p:grpSpPr>
      <p:sp>
        <p:nvSpPr>
          <p:cNvPr id="2615" name="Google Shape;2615;p187"/>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616" name="Google Shape;2616;p187"/>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17" name="Google Shape;2617;p187"/>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7"/>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87"/>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87"/>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8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22" name="Google Shape;2622;p187"/>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63" name="Shape 363"/>
        <p:cNvGrpSpPr/>
        <p:nvPr/>
      </p:nvGrpSpPr>
      <p:grpSpPr>
        <a:xfrm>
          <a:off x="0" y="0"/>
          <a:ext cx="0" cy="0"/>
          <a:chOff x="0" y="0"/>
          <a:chExt cx="0" cy="0"/>
        </a:xfrm>
      </p:grpSpPr>
      <p:sp>
        <p:nvSpPr>
          <p:cNvPr id="364" name="Google Shape;364;p19"/>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365" name="Google Shape;365;p19"/>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68" name="Google Shape;368;p19"/>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txBox="1"/>
          <p:nvPr>
            <p:ph type="title"/>
          </p:nvPr>
        </p:nvSpPr>
        <p:spPr>
          <a:xfrm>
            <a:off x="720000" y="1221688"/>
            <a:ext cx="3954300" cy="1695300"/>
          </a:xfrm>
          <a:prstGeom prst="rect">
            <a:avLst/>
          </a:prstGeom>
        </p:spPr>
        <p:txBody>
          <a:bodyPr anchorCtr="0" anchor="ctr" bIns="91425" lIns="91425" spcFirstLastPara="1" rIns="91425" wrap="square" tIns="91425">
            <a:norm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19"/>
          <p:cNvSpPr txBox="1"/>
          <p:nvPr>
            <p:ph idx="1" type="subTitle"/>
          </p:nvPr>
        </p:nvSpPr>
        <p:spPr>
          <a:xfrm>
            <a:off x="720000" y="2917113"/>
            <a:ext cx="3954300" cy="1004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300"/>
              <a:buNone/>
              <a:defRPr sz="16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23" name="Shape 2623"/>
        <p:cNvGrpSpPr/>
        <p:nvPr/>
      </p:nvGrpSpPr>
      <p:grpSpPr>
        <a:xfrm>
          <a:off x="0" y="0"/>
          <a:ext cx="0" cy="0"/>
          <a:chOff x="0" y="0"/>
          <a:chExt cx="0" cy="0"/>
        </a:xfrm>
      </p:grpSpPr>
      <p:sp>
        <p:nvSpPr>
          <p:cNvPr id="2624" name="Google Shape;2624;p188"/>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625" name="Google Shape;2625;p188"/>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26" name="Google Shape;2626;p188"/>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88"/>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88"/>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88"/>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88"/>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8"/>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8"/>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88"/>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8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5" name="Google Shape;2635;p188"/>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6" name="Google Shape;2636;p188"/>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7" name="Google Shape;2637;p188"/>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38" name="Google Shape;2638;p188"/>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9" name="Shape 2639"/>
        <p:cNvGrpSpPr/>
        <p:nvPr/>
      </p:nvGrpSpPr>
      <p:grpSpPr>
        <a:xfrm>
          <a:off x="0" y="0"/>
          <a:ext cx="0" cy="0"/>
          <a:chOff x="0" y="0"/>
          <a:chExt cx="0" cy="0"/>
        </a:xfrm>
      </p:grpSpPr>
      <p:sp>
        <p:nvSpPr>
          <p:cNvPr id="2640" name="Google Shape;2640;p189"/>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641" name="Google Shape;2641;p18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42" name="Google Shape;2642;p189"/>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89"/>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89"/>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89"/>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89"/>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89"/>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89"/>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8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50" name="Shape 2650"/>
        <p:cNvGrpSpPr/>
        <p:nvPr/>
      </p:nvGrpSpPr>
      <p:grpSpPr>
        <a:xfrm>
          <a:off x="0" y="0"/>
          <a:ext cx="0" cy="0"/>
          <a:chOff x="0" y="0"/>
          <a:chExt cx="0" cy="0"/>
        </a:xfrm>
      </p:grpSpPr>
      <p:sp>
        <p:nvSpPr>
          <p:cNvPr id="2651" name="Google Shape;2651;p190"/>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652" name="Google Shape;2652;p190"/>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90"/>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90"/>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90"/>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90"/>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90"/>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90"/>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90"/>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660" name="Google Shape;2660;p190"/>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661" name="Shape 2661"/>
        <p:cNvGrpSpPr/>
        <p:nvPr/>
      </p:nvGrpSpPr>
      <p:grpSpPr>
        <a:xfrm>
          <a:off x="0" y="0"/>
          <a:ext cx="0" cy="0"/>
          <a:chOff x="0" y="0"/>
          <a:chExt cx="0" cy="0"/>
        </a:xfrm>
      </p:grpSpPr>
      <p:sp>
        <p:nvSpPr>
          <p:cNvPr id="2662" name="Google Shape;2662;p191"/>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2663" name="Google Shape;2663;p191"/>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2664" name="Google Shape;2664;p191"/>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91"/>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91"/>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91"/>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91"/>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91"/>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1"/>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91"/>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91"/>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73" name="Shape 2673"/>
        <p:cNvGrpSpPr/>
        <p:nvPr/>
      </p:nvGrpSpPr>
      <p:grpSpPr>
        <a:xfrm>
          <a:off x="0" y="0"/>
          <a:ext cx="0" cy="0"/>
          <a:chOff x="0" y="0"/>
          <a:chExt cx="0" cy="0"/>
        </a:xfrm>
      </p:grpSpPr>
      <p:sp>
        <p:nvSpPr>
          <p:cNvPr id="2674" name="Google Shape;2674;p192"/>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2675" name="Google Shape;2675;p192"/>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676" name="Google Shape;2676;p192"/>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92"/>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2"/>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92"/>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92"/>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92"/>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92"/>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2"/>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2"/>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92"/>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86" name="Google Shape;2686;p192"/>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2687" name="Shape 2687"/>
        <p:cNvGrpSpPr/>
        <p:nvPr/>
      </p:nvGrpSpPr>
      <p:grpSpPr>
        <a:xfrm>
          <a:off x="0" y="0"/>
          <a:ext cx="0" cy="0"/>
          <a:chOff x="0" y="0"/>
          <a:chExt cx="0" cy="0"/>
        </a:xfrm>
      </p:grpSpPr>
      <p:sp>
        <p:nvSpPr>
          <p:cNvPr id="2688" name="Google Shape;2688;p193"/>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89" name="Google Shape;2689;p193"/>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690" name="Google Shape;2690;p193"/>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93"/>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93"/>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93"/>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3"/>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93"/>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696" name="Shape 2696"/>
        <p:cNvGrpSpPr/>
        <p:nvPr/>
      </p:nvGrpSpPr>
      <p:grpSpPr>
        <a:xfrm>
          <a:off x="0" y="0"/>
          <a:ext cx="0" cy="0"/>
          <a:chOff x="0" y="0"/>
          <a:chExt cx="0" cy="0"/>
        </a:xfrm>
      </p:grpSpPr>
      <p:sp>
        <p:nvSpPr>
          <p:cNvPr id="2697" name="Google Shape;2697;p194"/>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98" name="Google Shape;2698;p194"/>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699" name="Google Shape;2699;p194"/>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2700" name="Google Shape;2700;p194"/>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2701" name="Google Shape;2701;p194"/>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94"/>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94"/>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94"/>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94"/>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94"/>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94"/>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4"/>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09" name="Shape 2709"/>
        <p:cNvGrpSpPr/>
        <p:nvPr/>
      </p:nvGrpSpPr>
      <p:grpSpPr>
        <a:xfrm>
          <a:off x="0" y="0"/>
          <a:ext cx="0" cy="0"/>
          <a:chOff x="0" y="0"/>
          <a:chExt cx="0" cy="0"/>
        </a:xfrm>
      </p:grpSpPr>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10" name="Shape 2710"/>
        <p:cNvGrpSpPr/>
        <p:nvPr/>
      </p:nvGrpSpPr>
      <p:grpSpPr>
        <a:xfrm>
          <a:off x="0" y="0"/>
          <a:ext cx="0" cy="0"/>
          <a:chOff x="0" y="0"/>
          <a:chExt cx="0" cy="0"/>
        </a:xfrm>
      </p:grpSpPr>
      <p:sp>
        <p:nvSpPr>
          <p:cNvPr id="2711" name="Google Shape;2711;p196"/>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712" name="Google Shape;2712;p19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13" name="Google Shape;2713;p196"/>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96"/>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96"/>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96"/>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96"/>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96"/>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96"/>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96"/>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1" name="Google Shape;2721;p196"/>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22" name="Google Shape;2722;p196"/>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23" name="Google Shape;2723;p196"/>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4" name="Google Shape;2724;p196"/>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25" name="Google Shape;2725;p196"/>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26" name="Google Shape;2726;p196"/>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7" name="Google Shape;2727;p196"/>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28" name="Google Shape;2728;p196"/>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29" name="Google Shape;2729;p196"/>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0" name="Google Shape;2730;p196"/>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731" name="Google Shape;2731;p196"/>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32" name="Google Shape;2732;p196"/>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3" name="Google Shape;2733;p196"/>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734" name="Google Shape;2734;p196"/>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35" name="Google Shape;2735;p196"/>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6" name="Google Shape;2736;p196"/>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737" name="Google Shape;2737;p196"/>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38" name="Google Shape;2738;p196"/>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2739" name="Shape 2739"/>
        <p:cNvGrpSpPr/>
        <p:nvPr/>
      </p:nvGrpSpPr>
      <p:grpSpPr>
        <a:xfrm>
          <a:off x="0" y="0"/>
          <a:ext cx="0" cy="0"/>
          <a:chOff x="0" y="0"/>
          <a:chExt cx="0" cy="0"/>
        </a:xfrm>
      </p:grpSpPr>
      <p:sp>
        <p:nvSpPr>
          <p:cNvPr id="2740" name="Google Shape;2740;p197"/>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741" name="Google Shape;2741;p197"/>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42" name="Google Shape;2742;p197"/>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97"/>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97"/>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97"/>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7"/>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97"/>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7"/>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7"/>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7"/>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7"/>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7"/>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53" name="Google Shape;2753;p197"/>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2754" name="Google Shape;2754;p197"/>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74" name="Shape 374"/>
        <p:cNvGrpSpPr/>
        <p:nvPr/>
      </p:nvGrpSpPr>
      <p:grpSpPr>
        <a:xfrm>
          <a:off x="0" y="0"/>
          <a:ext cx="0" cy="0"/>
          <a:chOff x="0" y="0"/>
          <a:chExt cx="0" cy="0"/>
        </a:xfrm>
      </p:grpSpPr>
      <p:sp>
        <p:nvSpPr>
          <p:cNvPr id="375" name="Google Shape;375;p20"/>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376" name="Google Shape;376;p20"/>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txBox="1"/>
          <p:nvPr>
            <p:ph type="title"/>
          </p:nvPr>
        </p:nvSpPr>
        <p:spPr>
          <a:xfrm>
            <a:off x="720000" y="1755150"/>
            <a:ext cx="29967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20"/>
          <p:cNvSpPr txBox="1"/>
          <p:nvPr>
            <p:ph idx="1" type="subTitle"/>
          </p:nvPr>
        </p:nvSpPr>
        <p:spPr>
          <a:xfrm>
            <a:off x="720000" y="2327850"/>
            <a:ext cx="2996700" cy="10605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SzPts val="1300"/>
              <a:buNone/>
              <a:defRPr sz="16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755" name="Shape 2755"/>
        <p:cNvGrpSpPr/>
        <p:nvPr/>
      </p:nvGrpSpPr>
      <p:grpSpPr>
        <a:xfrm>
          <a:off x="0" y="0"/>
          <a:ext cx="0" cy="0"/>
          <a:chOff x="0" y="0"/>
          <a:chExt cx="0" cy="0"/>
        </a:xfrm>
      </p:grpSpPr>
      <p:sp>
        <p:nvSpPr>
          <p:cNvPr id="2756" name="Google Shape;2756;p198"/>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2757" name="Google Shape;2757;p198"/>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98"/>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98"/>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760" name="Google Shape;2760;p198"/>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98"/>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98"/>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98"/>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8"/>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5" name="Google Shape;2765;p198"/>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766" name="Shape 2766"/>
        <p:cNvGrpSpPr/>
        <p:nvPr/>
      </p:nvGrpSpPr>
      <p:grpSpPr>
        <a:xfrm>
          <a:off x="0" y="0"/>
          <a:ext cx="0" cy="0"/>
          <a:chOff x="0" y="0"/>
          <a:chExt cx="0" cy="0"/>
        </a:xfrm>
      </p:grpSpPr>
      <p:sp>
        <p:nvSpPr>
          <p:cNvPr id="2767" name="Google Shape;2767;p199"/>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2768" name="Google Shape;2768;p199"/>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99"/>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99"/>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99"/>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99"/>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99"/>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99"/>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99"/>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99"/>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7" name="Google Shape;2777;p199"/>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778" name="Shape 2778"/>
        <p:cNvGrpSpPr/>
        <p:nvPr/>
      </p:nvGrpSpPr>
      <p:grpSpPr>
        <a:xfrm>
          <a:off x="0" y="0"/>
          <a:ext cx="0" cy="0"/>
          <a:chOff x="0" y="0"/>
          <a:chExt cx="0" cy="0"/>
        </a:xfrm>
      </p:grpSpPr>
      <p:sp>
        <p:nvSpPr>
          <p:cNvPr id="2779" name="Google Shape;2779;p200"/>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80" name="Google Shape;2780;p200"/>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781" name="Google Shape;2781;p200"/>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00"/>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00"/>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00"/>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00"/>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786" name="Google Shape;2786;p200"/>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787" name="Google Shape;2787;p20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88" name="Shape 2788"/>
        <p:cNvGrpSpPr/>
        <p:nvPr/>
      </p:nvGrpSpPr>
      <p:grpSpPr>
        <a:xfrm>
          <a:off x="0" y="0"/>
          <a:ext cx="0" cy="0"/>
          <a:chOff x="0" y="0"/>
          <a:chExt cx="0" cy="0"/>
        </a:xfrm>
      </p:grpSpPr>
      <p:sp>
        <p:nvSpPr>
          <p:cNvPr id="2789" name="Google Shape;2789;p201"/>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790" name="Google Shape;2790;p201"/>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1"/>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1"/>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93" name="Google Shape;2793;p201"/>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1"/>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1"/>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1"/>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0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8" name="Google Shape;2798;p201"/>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99" name="Google Shape;2799;p201"/>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0" name="Google Shape;2800;p201"/>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1" name="Google Shape;2801;p201"/>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2" name="Google Shape;2802;p201"/>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3" name="Google Shape;2803;p201"/>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804" name="Shape 2804"/>
        <p:cNvGrpSpPr/>
        <p:nvPr/>
      </p:nvGrpSpPr>
      <p:grpSpPr>
        <a:xfrm>
          <a:off x="0" y="0"/>
          <a:ext cx="0" cy="0"/>
          <a:chOff x="0" y="0"/>
          <a:chExt cx="0" cy="0"/>
        </a:xfrm>
      </p:grpSpPr>
      <p:sp>
        <p:nvSpPr>
          <p:cNvPr id="2805" name="Google Shape;2805;p202"/>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06" name="Google Shape;2806;p20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07" name="Google Shape;2807;p202"/>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02"/>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02"/>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02"/>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02"/>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02"/>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02"/>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0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5" name="Google Shape;2815;p202"/>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6" name="Google Shape;2816;p202"/>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7" name="Google Shape;2817;p202"/>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8" name="Google Shape;2818;p202"/>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9" name="Google Shape;2819;p202"/>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0" name="Google Shape;2820;p202"/>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1" name="Google Shape;2821;p202"/>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2" name="Google Shape;2822;p202"/>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823" name="Shape 2823"/>
        <p:cNvGrpSpPr/>
        <p:nvPr/>
      </p:nvGrpSpPr>
      <p:grpSpPr>
        <a:xfrm>
          <a:off x="0" y="0"/>
          <a:ext cx="0" cy="0"/>
          <a:chOff x="0" y="0"/>
          <a:chExt cx="0" cy="0"/>
        </a:xfrm>
      </p:grpSpPr>
      <p:sp>
        <p:nvSpPr>
          <p:cNvPr id="2824" name="Google Shape;2824;p203"/>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25" name="Google Shape;2825;p20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26" name="Google Shape;2826;p203"/>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3"/>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03"/>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03"/>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3"/>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03"/>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0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33" name="Google Shape;2833;p203"/>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4" name="Google Shape;2834;p203"/>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5" name="Google Shape;2835;p203"/>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6" name="Google Shape;2836;p203"/>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7" name="Google Shape;2837;p203"/>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8" name="Google Shape;2838;p203"/>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9" name="Google Shape;2839;p203"/>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0" name="Google Shape;2840;p203"/>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41" name="Shape 2841"/>
        <p:cNvGrpSpPr/>
        <p:nvPr/>
      </p:nvGrpSpPr>
      <p:grpSpPr>
        <a:xfrm>
          <a:off x="0" y="0"/>
          <a:ext cx="0" cy="0"/>
          <a:chOff x="0" y="0"/>
          <a:chExt cx="0" cy="0"/>
        </a:xfrm>
      </p:grpSpPr>
      <p:sp>
        <p:nvSpPr>
          <p:cNvPr id="2842" name="Google Shape;2842;p204"/>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43" name="Google Shape;2843;p204"/>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04"/>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0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46" name="Google Shape;2846;p204"/>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04"/>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04"/>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04"/>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04"/>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04"/>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0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53" name="Google Shape;2853;p204"/>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4" name="Google Shape;2854;p204"/>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5" name="Google Shape;2855;p204"/>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6" name="Google Shape;2856;p204"/>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7" name="Google Shape;2857;p204"/>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8" name="Google Shape;2858;p204"/>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9" name="Google Shape;2859;p204"/>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0" name="Google Shape;2860;p204"/>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1" name="Google Shape;2861;p204"/>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2" name="Google Shape;2862;p204"/>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3" name="Google Shape;2863;p204"/>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4" name="Google Shape;2864;p204"/>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865" name="Shape 2865"/>
        <p:cNvGrpSpPr/>
        <p:nvPr/>
      </p:nvGrpSpPr>
      <p:grpSpPr>
        <a:xfrm>
          <a:off x="0" y="0"/>
          <a:ext cx="0" cy="0"/>
          <a:chOff x="0" y="0"/>
          <a:chExt cx="0" cy="0"/>
        </a:xfrm>
      </p:grpSpPr>
      <p:sp>
        <p:nvSpPr>
          <p:cNvPr id="2866" name="Google Shape;2866;p205"/>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67" name="Google Shape;2867;p205"/>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68" name="Google Shape;2868;p205"/>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05"/>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05"/>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05"/>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05"/>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05"/>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0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875" name="Shape 2875"/>
        <p:cNvGrpSpPr/>
        <p:nvPr/>
      </p:nvGrpSpPr>
      <p:grpSpPr>
        <a:xfrm>
          <a:off x="0" y="0"/>
          <a:ext cx="0" cy="0"/>
          <a:chOff x="0" y="0"/>
          <a:chExt cx="0" cy="0"/>
        </a:xfrm>
      </p:grpSpPr>
      <p:sp>
        <p:nvSpPr>
          <p:cNvPr id="2876" name="Google Shape;2876;p206"/>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77" name="Google Shape;2877;p206"/>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78" name="Google Shape;2878;p206"/>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06"/>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06"/>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06"/>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06"/>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06"/>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06"/>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0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86" name="Shape 2886"/>
        <p:cNvGrpSpPr/>
        <p:nvPr/>
      </p:nvGrpSpPr>
      <p:grpSpPr>
        <a:xfrm>
          <a:off x="0" y="0"/>
          <a:ext cx="0" cy="0"/>
          <a:chOff x="0" y="0"/>
          <a:chExt cx="0" cy="0"/>
        </a:xfrm>
      </p:grpSpPr>
      <p:sp>
        <p:nvSpPr>
          <p:cNvPr id="2887" name="Google Shape;2887;p207"/>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888" name="Google Shape;2888;p20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889" name="Google Shape;2889;p207"/>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07"/>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07"/>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07"/>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07"/>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07"/>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07"/>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07"/>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97" name="Google Shape;2897;p207"/>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98" name="Google Shape;2898;p207"/>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99" name="Google Shape;2899;p207"/>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00" name="Google Shape;2900;p207"/>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01" name="Google Shape;2901;p207"/>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02" name="Google Shape;2902;p20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6" name="Shape 386"/>
        <p:cNvGrpSpPr/>
        <p:nvPr/>
      </p:nvGrpSpPr>
      <p:grpSpPr>
        <a:xfrm>
          <a:off x="0" y="0"/>
          <a:ext cx="0" cy="0"/>
          <a:chOff x="0" y="0"/>
          <a:chExt cx="0" cy="0"/>
        </a:xfrm>
      </p:grpSpPr>
      <p:sp>
        <p:nvSpPr>
          <p:cNvPr id="387" name="Google Shape;387;p21"/>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88" name="Google Shape;388;p2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89" name="Google Shape;389;p21"/>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txBox="1"/>
          <p:nvPr>
            <p:ph type="title"/>
          </p:nvPr>
        </p:nvSpPr>
        <p:spPr>
          <a:xfrm>
            <a:off x="720000" y="1902475"/>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21"/>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8" name="Google Shape;398;p21"/>
          <p:cNvSpPr txBox="1"/>
          <p:nvPr>
            <p:ph idx="1" type="subTitle"/>
          </p:nvPr>
        </p:nvSpPr>
        <p:spPr>
          <a:xfrm>
            <a:off x="720000" y="2315275"/>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9" name="Google Shape;399;p21"/>
          <p:cNvSpPr txBox="1"/>
          <p:nvPr>
            <p:ph idx="3" type="title"/>
          </p:nvPr>
        </p:nvSpPr>
        <p:spPr>
          <a:xfrm>
            <a:off x="3572250" y="1902475"/>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0" name="Google Shape;400;p21"/>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01" name="Google Shape;401;p21"/>
          <p:cNvSpPr txBox="1"/>
          <p:nvPr>
            <p:ph idx="5" type="subTitle"/>
          </p:nvPr>
        </p:nvSpPr>
        <p:spPr>
          <a:xfrm>
            <a:off x="3572250" y="2315275"/>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02" name="Google Shape;402;p21"/>
          <p:cNvSpPr txBox="1"/>
          <p:nvPr>
            <p:ph idx="6" type="title"/>
          </p:nvPr>
        </p:nvSpPr>
        <p:spPr>
          <a:xfrm>
            <a:off x="6424500" y="1902475"/>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21"/>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04" name="Google Shape;404;p21"/>
          <p:cNvSpPr txBox="1"/>
          <p:nvPr>
            <p:ph idx="8" type="subTitle"/>
          </p:nvPr>
        </p:nvSpPr>
        <p:spPr>
          <a:xfrm>
            <a:off x="6424500" y="2315275"/>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05" name="Google Shape;405;p21"/>
          <p:cNvSpPr txBox="1"/>
          <p:nvPr>
            <p:ph idx="9" type="title"/>
          </p:nvPr>
        </p:nvSpPr>
        <p:spPr>
          <a:xfrm>
            <a:off x="720000" y="3778450"/>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21"/>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07" name="Google Shape;407;p21"/>
          <p:cNvSpPr txBox="1"/>
          <p:nvPr>
            <p:ph idx="14" type="subTitle"/>
          </p:nvPr>
        </p:nvSpPr>
        <p:spPr>
          <a:xfrm>
            <a:off x="720000" y="4191300"/>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08" name="Google Shape;408;p21"/>
          <p:cNvSpPr txBox="1"/>
          <p:nvPr>
            <p:ph idx="15" type="title"/>
          </p:nvPr>
        </p:nvSpPr>
        <p:spPr>
          <a:xfrm>
            <a:off x="3572250" y="3778450"/>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1"/>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10" name="Google Shape;410;p21"/>
          <p:cNvSpPr txBox="1"/>
          <p:nvPr>
            <p:ph idx="17" type="subTitle"/>
          </p:nvPr>
        </p:nvSpPr>
        <p:spPr>
          <a:xfrm>
            <a:off x="3572250" y="4191300"/>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1" name="Google Shape;411;p21"/>
          <p:cNvSpPr txBox="1"/>
          <p:nvPr>
            <p:ph idx="18" type="title"/>
          </p:nvPr>
        </p:nvSpPr>
        <p:spPr>
          <a:xfrm>
            <a:off x="6424500" y="3778450"/>
            <a:ext cx="1999500" cy="4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2" name="Google Shape;412;p21"/>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rm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13" name="Google Shape;413;p21"/>
          <p:cNvSpPr txBox="1"/>
          <p:nvPr>
            <p:ph idx="20" type="subTitle"/>
          </p:nvPr>
        </p:nvSpPr>
        <p:spPr>
          <a:xfrm>
            <a:off x="6424500" y="4191300"/>
            <a:ext cx="1999500" cy="412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4" name="Google Shape;414;p21"/>
          <p:cNvSpPr txBox="1"/>
          <p:nvPr>
            <p:ph idx="21" type="title"/>
          </p:nvPr>
        </p:nvSpPr>
        <p:spPr>
          <a:xfrm>
            <a:off x="720000" y="445025"/>
            <a:ext cx="7704000" cy="572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2903" name="Shape 2903"/>
        <p:cNvGrpSpPr/>
        <p:nvPr/>
      </p:nvGrpSpPr>
      <p:grpSpPr>
        <a:xfrm>
          <a:off x="0" y="0"/>
          <a:ext cx="0" cy="0"/>
          <a:chOff x="0" y="0"/>
          <a:chExt cx="0" cy="0"/>
        </a:xfrm>
      </p:grpSpPr>
      <p:sp>
        <p:nvSpPr>
          <p:cNvPr id="2904" name="Google Shape;2904;p208"/>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905" name="Google Shape;2905;p208"/>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08"/>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07" name="Google Shape;2907;p208"/>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08"/>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08"/>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08"/>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08"/>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08"/>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2913" name="Google Shape;2913;p208"/>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8"/>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8"/>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6" name="Google Shape;2916;p208"/>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7" name="Google Shape;2917;p208"/>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18" name="Shape 2918"/>
        <p:cNvGrpSpPr/>
        <p:nvPr/>
      </p:nvGrpSpPr>
      <p:grpSpPr>
        <a:xfrm>
          <a:off x="0" y="0"/>
          <a:ext cx="0" cy="0"/>
          <a:chOff x="0" y="0"/>
          <a:chExt cx="0" cy="0"/>
        </a:xfrm>
      </p:grpSpPr>
      <p:sp>
        <p:nvSpPr>
          <p:cNvPr id="2919" name="Google Shape;2919;p209"/>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0" name="Google Shape;2920;p20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21" name="Google Shape;2921;p209"/>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09"/>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09"/>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09"/>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09"/>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09"/>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09"/>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928" name="Shape 2928"/>
        <p:cNvGrpSpPr/>
        <p:nvPr/>
      </p:nvGrpSpPr>
      <p:grpSpPr>
        <a:xfrm>
          <a:off x="0" y="0"/>
          <a:ext cx="0" cy="0"/>
          <a:chOff x="0" y="0"/>
          <a:chExt cx="0" cy="0"/>
        </a:xfrm>
      </p:grpSpPr>
      <p:sp>
        <p:nvSpPr>
          <p:cNvPr id="2929" name="Google Shape;2929;p210"/>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930" name="Google Shape;2930;p210"/>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931" name="Google Shape;2931;p210"/>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0"/>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0"/>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0"/>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0"/>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0"/>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0"/>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0"/>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0"/>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0"/>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0"/>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45" name="Shape 2945"/>
        <p:cNvGrpSpPr/>
        <p:nvPr/>
      </p:nvGrpSpPr>
      <p:grpSpPr>
        <a:xfrm>
          <a:off x="0" y="0"/>
          <a:ext cx="0" cy="0"/>
          <a:chOff x="0" y="0"/>
          <a:chExt cx="0" cy="0"/>
        </a:xfrm>
      </p:grpSpPr>
      <p:sp>
        <p:nvSpPr>
          <p:cNvPr id="2946" name="Google Shape;2946;p212"/>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2947" name="Google Shape;2947;p212"/>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12"/>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49" name="Google Shape;2949;p212"/>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12"/>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12"/>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12"/>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12"/>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12"/>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12"/>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12"/>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12"/>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12"/>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959" name="Google Shape;2959;p212"/>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960" name="Google Shape;2960;p212"/>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961" name="Shape 2961"/>
        <p:cNvGrpSpPr/>
        <p:nvPr/>
      </p:nvGrpSpPr>
      <p:grpSpPr>
        <a:xfrm>
          <a:off x="0" y="0"/>
          <a:ext cx="0" cy="0"/>
          <a:chOff x="0" y="0"/>
          <a:chExt cx="0" cy="0"/>
        </a:xfrm>
      </p:grpSpPr>
      <p:sp>
        <p:nvSpPr>
          <p:cNvPr id="2962" name="Google Shape;2962;p213"/>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963" name="Google Shape;2963;p213"/>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964" name="Google Shape;2964;p213"/>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13"/>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13"/>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13"/>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3"/>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3"/>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13"/>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13"/>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13"/>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973" name="Google Shape;2973;p213"/>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74" name="Google Shape;2974;p213"/>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975" name="Shape 2975"/>
        <p:cNvGrpSpPr/>
        <p:nvPr/>
      </p:nvGrpSpPr>
      <p:grpSpPr>
        <a:xfrm>
          <a:off x="0" y="0"/>
          <a:ext cx="0" cy="0"/>
          <a:chOff x="0" y="0"/>
          <a:chExt cx="0" cy="0"/>
        </a:xfrm>
      </p:grpSpPr>
      <p:sp>
        <p:nvSpPr>
          <p:cNvPr id="2976" name="Google Shape;2976;p21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77" name="Google Shape;2977;p214"/>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78" name="Google Shape;2978;p214"/>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4"/>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4"/>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4"/>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3" name="Google Shape;2983;p21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4" name="Shape 2984"/>
        <p:cNvGrpSpPr/>
        <p:nvPr/>
      </p:nvGrpSpPr>
      <p:grpSpPr>
        <a:xfrm>
          <a:off x="0" y="0"/>
          <a:ext cx="0" cy="0"/>
          <a:chOff x="0" y="0"/>
          <a:chExt cx="0" cy="0"/>
        </a:xfrm>
      </p:grpSpPr>
      <p:sp>
        <p:nvSpPr>
          <p:cNvPr id="2985" name="Google Shape;2985;p21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86" name="Google Shape;2986;p215"/>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87" name="Google Shape;2987;p215"/>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5"/>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5"/>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15"/>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5"/>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15"/>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15"/>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15"/>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6" name="Google Shape;2996;p215"/>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7" name="Google Shape;2997;p215"/>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8" name="Google Shape;2998;p215"/>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99" name="Google Shape;2999;p215"/>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0" name="Shape 3000"/>
        <p:cNvGrpSpPr/>
        <p:nvPr/>
      </p:nvGrpSpPr>
      <p:grpSpPr>
        <a:xfrm>
          <a:off x="0" y="0"/>
          <a:ext cx="0" cy="0"/>
          <a:chOff x="0" y="0"/>
          <a:chExt cx="0" cy="0"/>
        </a:xfrm>
      </p:grpSpPr>
      <p:sp>
        <p:nvSpPr>
          <p:cNvPr id="3001" name="Google Shape;3001;p21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02" name="Google Shape;3002;p21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03" name="Google Shape;3003;p21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1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1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1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1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11" name="Shape 3011"/>
        <p:cNvGrpSpPr/>
        <p:nvPr/>
      </p:nvGrpSpPr>
      <p:grpSpPr>
        <a:xfrm>
          <a:off x="0" y="0"/>
          <a:ext cx="0" cy="0"/>
          <a:chOff x="0" y="0"/>
          <a:chExt cx="0" cy="0"/>
        </a:xfrm>
      </p:grpSpPr>
      <p:sp>
        <p:nvSpPr>
          <p:cNvPr id="3012" name="Google Shape;3012;p217"/>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013" name="Google Shape;3013;p21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17"/>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17"/>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17"/>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17"/>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17"/>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17"/>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021" name="Google Shape;3021;p217"/>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022" name="Shape 3022"/>
        <p:cNvGrpSpPr/>
        <p:nvPr/>
      </p:nvGrpSpPr>
      <p:grpSpPr>
        <a:xfrm>
          <a:off x="0" y="0"/>
          <a:ext cx="0" cy="0"/>
          <a:chOff x="0" y="0"/>
          <a:chExt cx="0" cy="0"/>
        </a:xfrm>
      </p:grpSpPr>
      <p:sp>
        <p:nvSpPr>
          <p:cNvPr id="3023" name="Google Shape;3023;p218"/>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024" name="Google Shape;3024;p218"/>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3025" name="Google Shape;3025;p218"/>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18"/>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18"/>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18"/>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18"/>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18"/>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18"/>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18"/>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8" name="Shape 418"/>
        <p:cNvGrpSpPr/>
        <p:nvPr/>
      </p:nvGrpSpPr>
      <p:grpSpPr>
        <a:xfrm>
          <a:off x="0" y="0"/>
          <a:ext cx="0" cy="0"/>
          <a:chOff x="0" y="0"/>
          <a:chExt cx="0" cy="0"/>
        </a:xfrm>
      </p:grpSpPr>
      <p:sp>
        <p:nvSpPr>
          <p:cNvPr id="419" name="Google Shape;419;p23"/>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20" name="Google Shape;420;p23"/>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2" name="Google Shape;422;p23"/>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32" name="Google Shape;432;p23"/>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3" name="Google Shape;433;p23"/>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4" name="Shape 3034"/>
        <p:cNvGrpSpPr/>
        <p:nvPr/>
      </p:nvGrpSpPr>
      <p:grpSpPr>
        <a:xfrm>
          <a:off x="0" y="0"/>
          <a:ext cx="0" cy="0"/>
          <a:chOff x="0" y="0"/>
          <a:chExt cx="0" cy="0"/>
        </a:xfrm>
      </p:grpSpPr>
      <p:sp>
        <p:nvSpPr>
          <p:cNvPr id="3035" name="Google Shape;3035;p219"/>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3036" name="Google Shape;3036;p219"/>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037" name="Google Shape;3037;p219"/>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19"/>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9"/>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19"/>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19"/>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19"/>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19"/>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19"/>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19"/>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19"/>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47" name="Google Shape;3047;p219"/>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3048" name="Shape 3048"/>
        <p:cNvGrpSpPr/>
        <p:nvPr/>
      </p:nvGrpSpPr>
      <p:grpSpPr>
        <a:xfrm>
          <a:off x="0" y="0"/>
          <a:ext cx="0" cy="0"/>
          <a:chOff x="0" y="0"/>
          <a:chExt cx="0" cy="0"/>
        </a:xfrm>
      </p:grpSpPr>
      <p:sp>
        <p:nvSpPr>
          <p:cNvPr id="3049" name="Google Shape;3049;p220"/>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050" name="Google Shape;3050;p220"/>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051" name="Google Shape;3051;p220"/>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0"/>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0"/>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0"/>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0"/>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20"/>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3057" name="Shape 3057"/>
        <p:cNvGrpSpPr/>
        <p:nvPr/>
      </p:nvGrpSpPr>
      <p:grpSpPr>
        <a:xfrm>
          <a:off x="0" y="0"/>
          <a:ext cx="0" cy="0"/>
          <a:chOff x="0" y="0"/>
          <a:chExt cx="0" cy="0"/>
        </a:xfrm>
      </p:grpSpPr>
      <p:sp>
        <p:nvSpPr>
          <p:cNvPr id="3058" name="Google Shape;3058;p221"/>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059" name="Google Shape;3059;p221"/>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060" name="Google Shape;3060;p221"/>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061" name="Google Shape;3061;p221"/>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3062" name="Google Shape;3062;p221"/>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21"/>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21"/>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21"/>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21"/>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21"/>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21"/>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21"/>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70" name="Shape 3070"/>
        <p:cNvGrpSpPr/>
        <p:nvPr/>
      </p:nvGrpSpPr>
      <p:grpSpPr>
        <a:xfrm>
          <a:off x="0" y="0"/>
          <a:ext cx="0" cy="0"/>
          <a:chOff x="0" y="0"/>
          <a:chExt cx="0" cy="0"/>
        </a:xfrm>
      </p:grpSpPr>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71" name="Shape 3071"/>
        <p:cNvGrpSpPr/>
        <p:nvPr/>
      </p:nvGrpSpPr>
      <p:grpSpPr>
        <a:xfrm>
          <a:off x="0" y="0"/>
          <a:ext cx="0" cy="0"/>
          <a:chOff x="0" y="0"/>
          <a:chExt cx="0" cy="0"/>
        </a:xfrm>
      </p:grpSpPr>
      <p:sp>
        <p:nvSpPr>
          <p:cNvPr id="3072" name="Google Shape;3072;p223"/>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73" name="Google Shape;3073;p22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74" name="Google Shape;3074;p223"/>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3"/>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23"/>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23"/>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2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2" name="Google Shape;3082;p223"/>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083" name="Google Shape;3083;p22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84" name="Google Shape;3084;p22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5" name="Google Shape;3085;p223"/>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086" name="Google Shape;3086;p22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87" name="Google Shape;3087;p22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8" name="Google Shape;3088;p223"/>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089" name="Google Shape;3089;p22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90" name="Google Shape;3090;p22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1" name="Google Shape;3091;p223"/>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092" name="Google Shape;3092;p22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93" name="Google Shape;3093;p22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4" name="Google Shape;3094;p223"/>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095" name="Google Shape;3095;p22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96" name="Google Shape;3096;p22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7" name="Google Shape;3097;p223"/>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098" name="Google Shape;3098;p22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99" name="Google Shape;3099;p22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3100" name="Shape 3100"/>
        <p:cNvGrpSpPr/>
        <p:nvPr/>
      </p:nvGrpSpPr>
      <p:grpSpPr>
        <a:xfrm>
          <a:off x="0" y="0"/>
          <a:ext cx="0" cy="0"/>
          <a:chOff x="0" y="0"/>
          <a:chExt cx="0" cy="0"/>
        </a:xfrm>
      </p:grpSpPr>
      <p:sp>
        <p:nvSpPr>
          <p:cNvPr id="3101" name="Google Shape;3101;p224"/>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102" name="Google Shape;3102;p224"/>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103" name="Google Shape;3103;p224"/>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4"/>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24"/>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24"/>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24"/>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4"/>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4"/>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4"/>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4"/>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14" name="Google Shape;3114;p224"/>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3115" name="Google Shape;3115;p224"/>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16" name="Shape 3116"/>
        <p:cNvGrpSpPr/>
        <p:nvPr/>
      </p:nvGrpSpPr>
      <p:grpSpPr>
        <a:xfrm>
          <a:off x="0" y="0"/>
          <a:ext cx="0" cy="0"/>
          <a:chOff x="0" y="0"/>
          <a:chExt cx="0" cy="0"/>
        </a:xfrm>
      </p:grpSpPr>
      <p:sp>
        <p:nvSpPr>
          <p:cNvPr id="3117" name="Google Shape;3117;p225"/>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3118" name="Google Shape;3118;p225"/>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5"/>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5"/>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121" name="Google Shape;3121;p225"/>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5"/>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5"/>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5"/>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5"/>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6" name="Google Shape;3126;p225"/>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127" name="Shape 3127"/>
        <p:cNvGrpSpPr/>
        <p:nvPr/>
      </p:nvGrpSpPr>
      <p:grpSpPr>
        <a:xfrm>
          <a:off x="0" y="0"/>
          <a:ext cx="0" cy="0"/>
          <a:chOff x="0" y="0"/>
          <a:chExt cx="0" cy="0"/>
        </a:xfrm>
      </p:grpSpPr>
      <p:sp>
        <p:nvSpPr>
          <p:cNvPr id="3128" name="Google Shape;3128;p226"/>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3129" name="Google Shape;3129;p226"/>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26"/>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6"/>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6"/>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26"/>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6"/>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6"/>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6"/>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6"/>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8" name="Google Shape;3138;p226"/>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139" name="Shape 3139"/>
        <p:cNvGrpSpPr/>
        <p:nvPr/>
      </p:nvGrpSpPr>
      <p:grpSpPr>
        <a:xfrm>
          <a:off x="0" y="0"/>
          <a:ext cx="0" cy="0"/>
          <a:chOff x="0" y="0"/>
          <a:chExt cx="0" cy="0"/>
        </a:xfrm>
      </p:grpSpPr>
      <p:sp>
        <p:nvSpPr>
          <p:cNvPr id="3140" name="Google Shape;3140;p227"/>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41" name="Google Shape;3141;p227"/>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42" name="Google Shape;3142;p227"/>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7"/>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27"/>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7"/>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7"/>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47" name="Google Shape;3147;p227"/>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48" name="Google Shape;3148;p2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49" name="Shape 3149"/>
        <p:cNvGrpSpPr/>
        <p:nvPr/>
      </p:nvGrpSpPr>
      <p:grpSpPr>
        <a:xfrm>
          <a:off x="0" y="0"/>
          <a:ext cx="0" cy="0"/>
          <a:chOff x="0" y="0"/>
          <a:chExt cx="0" cy="0"/>
        </a:xfrm>
      </p:grpSpPr>
      <p:sp>
        <p:nvSpPr>
          <p:cNvPr id="3150" name="Google Shape;3150;p22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51" name="Google Shape;3151;p228"/>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28"/>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28"/>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54" name="Google Shape;3154;p228"/>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28"/>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28"/>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28"/>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59" name="Google Shape;3159;p228"/>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0" name="Google Shape;3160;p228"/>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1" name="Google Shape;3161;p228"/>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2" name="Google Shape;3162;p228"/>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3" name="Google Shape;3163;p228"/>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4" name="Google Shape;3164;p228"/>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34" name="Shape 434"/>
        <p:cNvGrpSpPr/>
        <p:nvPr/>
      </p:nvGrpSpPr>
      <p:grpSpPr>
        <a:xfrm>
          <a:off x="0" y="0"/>
          <a:ext cx="0" cy="0"/>
          <a:chOff x="0" y="0"/>
          <a:chExt cx="0" cy="0"/>
        </a:xfrm>
      </p:grpSpPr>
      <p:sp>
        <p:nvSpPr>
          <p:cNvPr id="435" name="Google Shape;435;p24"/>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36" name="Google Shape;436;p24"/>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37" name="Google Shape;437;p24"/>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6" name="Google Shape;446;p24"/>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7" name="Google Shape;447;p24"/>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65" name="Shape 3165"/>
        <p:cNvGrpSpPr/>
        <p:nvPr/>
      </p:nvGrpSpPr>
      <p:grpSpPr>
        <a:xfrm>
          <a:off x="0" y="0"/>
          <a:ext cx="0" cy="0"/>
          <a:chOff x="0" y="0"/>
          <a:chExt cx="0" cy="0"/>
        </a:xfrm>
      </p:grpSpPr>
      <p:sp>
        <p:nvSpPr>
          <p:cNvPr id="3166" name="Google Shape;3166;p229"/>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67" name="Google Shape;3167;p22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68" name="Google Shape;3168;p229"/>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29"/>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2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29"/>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29"/>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29"/>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29"/>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6" name="Google Shape;3176;p229"/>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7" name="Google Shape;3177;p229"/>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78" name="Google Shape;3178;p229"/>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9" name="Google Shape;3179;p229"/>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0" name="Google Shape;3180;p229"/>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1" name="Google Shape;3181;p229"/>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2" name="Google Shape;3182;p229"/>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3" name="Google Shape;3183;p229"/>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184" name="Shape 3184"/>
        <p:cNvGrpSpPr/>
        <p:nvPr/>
      </p:nvGrpSpPr>
      <p:grpSpPr>
        <a:xfrm>
          <a:off x="0" y="0"/>
          <a:ext cx="0" cy="0"/>
          <a:chOff x="0" y="0"/>
          <a:chExt cx="0" cy="0"/>
        </a:xfrm>
      </p:grpSpPr>
      <p:sp>
        <p:nvSpPr>
          <p:cNvPr id="3185" name="Google Shape;3185;p230"/>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86" name="Google Shape;3186;p23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87" name="Google Shape;3187;p230"/>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0"/>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0"/>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0"/>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0"/>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0"/>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4" name="Google Shape;3194;p230"/>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5" name="Google Shape;3195;p230"/>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6" name="Google Shape;3196;p230"/>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7" name="Google Shape;3197;p230"/>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8" name="Google Shape;3198;p230"/>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9" name="Google Shape;3199;p230"/>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0" name="Google Shape;3200;p230"/>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1" name="Google Shape;3201;p230"/>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02" name="Shape 3202"/>
        <p:cNvGrpSpPr/>
        <p:nvPr/>
      </p:nvGrpSpPr>
      <p:grpSpPr>
        <a:xfrm>
          <a:off x="0" y="0"/>
          <a:ext cx="0" cy="0"/>
          <a:chOff x="0" y="0"/>
          <a:chExt cx="0" cy="0"/>
        </a:xfrm>
      </p:grpSpPr>
      <p:sp>
        <p:nvSpPr>
          <p:cNvPr id="3203" name="Google Shape;3203;p231"/>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04" name="Google Shape;3204;p231"/>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1"/>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07" name="Google Shape;3207;p231"/>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31"/>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31"/>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31"/>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31"/>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31"/>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14" name="Google Shape;3214;p231"/>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5" name="Google Shape;3215;p231"/>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6" name="Google Shape;3216;p231"/>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7" name="Google Shape;3217;p231"/>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8" name="Google Shape;3218;p231"/>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9" name="Google Shape;3219;p231"/>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0" name="Google Shape;3220;p231"/>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1" name="Google Shape;3221;p231"/>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2" name="Google Shape;3222;p231"/>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3" name="Google Shape;3223;p231"/>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24" name="Google Shape;3224;p231"/>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5" name="Google Shape;3225;p231"/>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226" name="Shape 3226"/>
        <p:cNvGrpSpPr/>
        <p:nvPr/>
      </p:nvGrpSpPr>
      <p:grpSpPr>
        <a:xfrm>
          <a:off x="0" y="0"/>
          <a:ext cx="0" cy="0"/>
          <a:chOff x="0" y="0"/>
          <a:chExt cx="0" cy="0"/>
        </a:xfrm>
      </p:grpSpPr>
      <p:sp>
        <p:nvSpPr>
          <p:cNvPr id="3227" name="Google Shape;3227;p23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28" name="Google Shape;3228;p232"/>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29" name="Google Shape;3229;p232"/>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2"/>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32"/>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32"/>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32"/>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32"/>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236" name="Shape 3236"/>
        <p:cNvGrpSpPr/>
        <p:nvPr/>
      </p:nvGrpSpPr>
      <p:grpSpPr>
        <a:xfrm>
          <a:off x="0" y="0"/>
          <a:ext cx="0" cy="0"/>
          <a:chOff x="0" y="0"/>
          <a:chExt cx="0" cy="0"/>
        </a:xfrm>
      </p:grpSpPr>
      <p:sp>
        <p:nvSpPr>
          <p:cNvPr id="3237" name="Google Shape;3237;p23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38" name="Google Shape;3238;p233"/>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39" name="Google Shape;3239;p233"/>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33"/>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3"/>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33"/>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33"/>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33"/>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33"/>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247" name="Shape 3247"/>
        <p:cNvGrpSpPr/>
        <p:nvPr/>
      </p:nvGrpSpPr>
      <p:grpSpPr>
        <a:xfrm>
          <a:off x="0" y="0"/>
          <a:ext cx="0" cy="0"/>
          <a:chOff x="0" y="0"/>
          <a:chExt cx="0" cy="0"/>
        </a:xfrm>
      </p:grpSpPr>
      <p:sp>
        <p:nvSpPr>
          <p:cNvPr id="3248" name="Google Shape;3248;p234"/>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49" name="Google Shape;3249;p23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50" name="Google Shape;3250;p234"/>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34"/>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3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34"/>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34"/>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34"/>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34"/>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34"/>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8" name="Google Shape;3258;p23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59" name="Google Shape;3259;p234"/>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60" name="Google Shape;3260;p23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61" name="Google Shape;3261;p234"/>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62" name="Google Shape;3262;p23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63" name="Google Shape;3263;p2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264" name="Shape 3264"/>
        <p:cNvGrpSpPr/>
        <p:nvPr/>
      </p:nvGrpSpPr>
      <p:grpSpPr>
        <a:xfrm>
          <a:off x="0" y="0"/>
          <a:ext cx="0" cy="0"/>
          <a:chOff x="0" y="0"/>
          <a:chExt cx="0" cy="0"/>
        </a:xfrm>
      </p:grpSpPr>
      <p:sp>
        <p:nvSpPr>
          <p:cNvPr id="3265" name="Google Shape;3265;p235"/>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66" name="Google Shape;3266;p235"/>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5"/>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68" name="Google Shape;3268;p235"/>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35"/>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35"/>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35"/>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35"/>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35"/>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274" name="Google Shape;3274;p235"/>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35"/>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35"/>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77" name="Google Shape;3277;p235"/>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78" name="Google Shape;3278;p235"/>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79" name="Shape 3279"/>
        <p:cNvGrpSpPr/>
        <p:nvPr/>
      </p:nvGrpSpPr>
      <p:grpSpPr>
        <a:xfrm>
          <a:off x="0" y="0"/>
          <a:ext cx="0" cy="0"/>
          <a:chOff x="0" y="0"/>
          <a:chExt cx="0" cy="0"/>
        </a:xfrm>
      </p:grpSpPr>
      <p:sp>
        <p:nvSpPr>
          <p:cNvPr id="3280" name="Google Shape;3280;p23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281" name="Google Shape;3281;p23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282" name="Google Shape;3282;p23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3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3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3289" name="Shape 3289"/>
        <p:cNvGrpSpPr/>
        <p:nvPr/>
      </p:nvGrpSpPr>
      <p:grpSpPr>
        <a:xfrm>
          <a:off x="0" y="0"/>
          <a:ext cx="0" cy="0"/>
          <a:chOff x="0" y="0"/>
          <a:chExt cx="0" cy="0"/>
        </a:xfrm>
      </p:grpSpPr>
      <p:sp>
        <p:nvSpPr>
          <p:cNvPr id="3290" name="Google Shape;3290;p237"/>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291" name="Google Shape;3291;p237"/>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292" name="Google Shape;3292;p237"/>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37"/>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37"/>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7"/>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37"/>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37"/>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37"/>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37"/>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7"/>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7"/>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7"/>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06" name="Shape 3306"/>
        <p:cNvGrpSpPr/>
        <p:nvPr/>
      </p:nvGrpSpPr>
      <p:grpSpPr>
        <a:xfrm>
          <a:off x="0" y="0"/>
          <a:ext cx="0" cy="0"/>
          <a:chOff x="0" y="0"/>
          <a:chExt cx="0" cy="0"/>
        </a:xfrm>
      </p:grpSpPr>
      <p:sp>
        <p:nvSpPr>
          <p:cNvPr id="3307" name="Google Shape;3307;p239"/>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308" name="Google Shape;3308;p239"/>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39"/>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0" name="Google Shape;3310;p239"/>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9"/>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39"/>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39"/>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39"/>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39"/>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39"/>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39"/>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39"/>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39"/>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320" name="Google Shape;3320;p239"/>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21" name="Google Shape;3321;p239"/>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48" name="Shape 448"/>
        <p:cNvGrpSpPr/>
        <p:nvPr/>
      </p:nvGrpSpPr>
      <p:grpSpPr>
        <a:xfrm>
          <a:off x="0" y="0"/>
          <a:ext cx="0" cy="0"/>
          <a:chOff x="0" y="0"/>
          <a:chExt cx="0" cy="0"/>
        </a:xfrm>
      </p:grpSpPr>
      <p:sp>
        <p:nvSpPr>
          <p:cNvPr id="449" name="Google Shape;449;p2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50" name="Google Shape;450;p25"/>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51" name="Google Shape;451;p25"/>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6" name="Google Shape;456;p25"/>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3322" name="Shape 3322"/>
        <p:cNvGrpSpPr/>
        <p:nvPr/>
      </p:nvGrpSpPr>
      <p:grpSpPr>
        <a:xfrm>
          <a:off x="0" y="0"/>
          <a:ext cx="0" cy="0"/>
          <a:chOff x="0" y="0"/>
          <a:chExt cx="0" cy="0"/>
        </a:xfrm>
      </p:grpSpPr>
      <p:sp>
        <p:nvSpPr>
          <p:cNvPr id="3323" name="Google Shape;3323;p240"/>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324" name="Google Shape;3324;p240"/>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325" name="Google Shape;3325;p240"/>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40"/>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40"/>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40"/>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40"/>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40"/>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40"/>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40"/>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40"/>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334" name="Google Shape;3334;p240"/>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35" name="Google Shape;3335;p240"/>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336" name="Shape 3336"/>
        <p:cNvGrpSpPr/>
        <p:nvPr/>
      </p:nvGrpSpPr>
      <p:grpSpPr>
        <a:xfrm>
          <a:off x="0" y="0"/>
          <a:ext cx="0" cy="0"/>
          <a:chOff x="0" y="0"/>
          <a:chExt cx="0" cy="0"/>
        </a:xfrm>
      </p:grpSpPr>
      <p:sp>
        <p:nvSpPr>
          <p:cNvPr id="3337" name="Google Shape;3337;p24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338" name="Google Shape;3338;p241"/>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39" name="Google Shape;3339;p241"/>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41"/>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41"/>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41"/>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4" name="Google Shape;3344;p241"/>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45" name="Shape 3345"/>
        <p:cNvGrpSpPr/>
        <p:nvPr/>
      </p:nvGrpSpPr>
      <p:grpSpPr>
        <a:xfrm>
          <a:off x="0" y="0"/>
          <a:ext cx="0" cy="0"/>
          <a:chOff x="0" y="0"/>
          <a:chExt cx="0" cy="0"/>
        </a:xfrm>
      </p:grpSpPr>
      <p:sp>
        <p:nvSpPr>
          <p:cNvPr id="3346" name="Google Shape;3346;p242"/>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347" name="Google Shape;3347;p242"/>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48" name="Google Shape;3348;p242"/>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42"/>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42"/>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42"/>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42"/>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42"/>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42"/>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42"/>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7" name="Google Shape;3357;p242"/>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8" name="Google Shape;3358;p242"/>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9" name="Google Shape;3359;p242"/>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60" name="Google Shape;3360;p242"/>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61" name="Shape 3361"/>
        <p:cNvGrpSpPr/>
        <p:nvPr/>
      </p:nvGrpSpPr>
      <p:grpSpPr>
        <a:xfrm>
          <a:off x="0" y="0"/>
          <a:ext cx="0" cy="0"/>
          <a:chOff x="0" y="0"/>
          <a:chExt cx="0" cy="0"/>
        </a:xfrm>
      </p:grpSpPr>
      <p:sp>
        <p:nvSpPr>
          <p:cNvPr id="3362" name="Google Shape;3362;p243"/>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363" name="Google Shape;3363;p24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64" name="Google Shape;3364;p243"/>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43"/>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43"/>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43"/>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43"/>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43"/>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43"/>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72" name="Shape 3372"/>
        <p:cNvGrpSpPr/>
        <p:nvPr/>
      </p:nvGrpSpPr>
      <p:grpSpPr>
        <a:xfrm>
          <a:off x="0" y="0"/>
          <a:ext cx="0" cy="0"/>
          <a:chOff x="0" y="0"/>
          <a:chExt cx="0" cy="0"/>
        </a:xfrm>
      </p:grpSpPr>
      <p:sp>
        <p:nvSpPr>
          <p:cNvPr id="3373" name="Google Shape;3373;p244"/>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374" name="Google Shape;3374;p244"/>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44"/>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44"/>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44"/>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44"/>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44"/>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44"/>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44"/>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382" name="Google Shape;3382;p244"/>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383" name="Shape 3383"/>
        <p:cNvGrpSpPr/>
        <p:nvPr/>
      </p:nvGrpSpPr>
      <p:grpSpPr>
        <a:xfrm>
          <a:off x="0" y="0"/>
          <a:ext cx="0" cy="0"/>
          <a:chOff x="0" y="0"/>
          <a:chExt cx="0" cy="0"/>
        </a:xfrm>
      </p:grpSpPr>
      <p:sp>
        <p:nvSpPr>
          <p:cNvPr id="3384" name="Google Shape;3384;p245"/>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385" name="Google Shape;3385;p245"/>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3386" name="Google Shape;3386;p245"/>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45"/>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45"/>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45"/>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45"/>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45"/>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45"/>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45"/>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45"/>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95" name="Shape 3395"/>
        <p:cNvGrpSpPr/>
        <p:nvPr/>
      </p:nvGrpSpPr>
      <p:grpSpPr>
        <a:xfrm>
          <a:off x="0" y="0"/>
          <a:ext cx="0" cy="0"/>
          <a:chOff x="0" y="0"/>
          <a:chExt cx="0" cy="0"/>
        </a:xfrm>
      </p:grpSpPr>
      <p:sp>
        <p:nvSpPr>
          <p:cNvPr id="3396" name="Google Shape;3396;p246"/>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3397" name="Google Shape;3397;p246"/>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398" name="Google Shape;3398;p246"/>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46"/>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46"/>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6"/>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46"/>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46"/>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46"/>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46"/>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6"/>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6"/>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08" name="Google Shape;3408;p246"/>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3409" name="Shape 3409"/>
        <p:cNvGrpSpPr/>
        <p:nvPr/>
      </p:nvGrpSpPr>
      <p:grpSpPr>
        <a:xfrm>
          <a:off x="0" y="0"/>
          <a:ext cx="0" cy="0"/>
          <a:chOff x="0" y="0"/>
          <a:chExt cx="0" cy="0"/>
        </a:xfrm>
      </p:grpSpPr>
      <p:sp>
        <p:nvSpPr>
          <p:cNvPr id="3410" name="Google Shape;3410;p247"/>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411" name="Google Shape;3411;p247"/>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412" name="Google Shape;3412;p247"/>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47"/>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47"/>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47"/>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47"/>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47"/>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3418" name="Shape 3418"/>
        <p:cNvGrpSpPr/>
        <p:nvPr/>
      </p:nvGrpSpPr>
      <p:grpSpPr>
        <a:xfrm>
          <a:off x="0" y="0"/>
          <a:ext cx="0" cy="0"/>
          <a:chOff x="0" y="0"/>
          <a:chExt cx="0" cy="0"/>
        </a:xfrm>
      </p:grpSpPr>
      <p:sp>
        <p:nvSpPr>
          <p:cNvPr id="3419" name="Google Shape;3419;p248"/>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420" name="Google Shape;3420;p248"/>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421" name="Google Shape;3421;p248"/>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422" name="Google Shape;3422;p248"/>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3423" name="Google Shape;3423;p248"/>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48"/>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8"/>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48"/>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48"/>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48"/>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48"/>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8"/>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431" name="Shape 343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7" name="Shape 457"/>
        <p:cNvGrpSpPr/>
        <p:nvPr/>
      </p:nvGrpSpPr>
      <p:grpSpPr>
        <a:xfrm>
          <a:off x="0" y="0"/>
          <a:ext cx="0" cy="0"/>
          <a:chOff x="0" y="0"/>
          <a:chExt cx="0" cy="0"/>
        </a:xfrm>
      </p:grpSpPr>
      <p:sp>
        <p:nvSpPr>
          <p:cNvPr id="458" name="Google Shape;458;p26"/>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59" name="Google Shape;459;p26"/>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0" name="Google Shape;460;p26"/>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9" name="Google Shape;469;p26"/>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26"/>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1" name="Google Shape;471;p26"/>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2" name="Google Shape;472;p26"/>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432" name="Shape 3432"/>
        <p:cNvGrpSpPr/>
        <p:nvPr/>
      </p:nvGrpSpPr>
      <p:grpSpPr>
        <a:xfrm>
          <a:off x="0" y="0"/>
          <a:ext cx="0" cy="0"/>
          <a:chOff x="0" y="0"/>
          <a:chExt cx="0" cy="0"/>
        </a:xfrm>
      </p:grpSpPr>
      <p:sp>
        <p:nvSpPr>
          <p:cNvPr id="3433" name="Google Shape;3433;p250"/>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34" name="Google Shape;3434;p25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35" name="Google Shape;3435;p250"/>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50"/>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50"/>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50"/>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50"/>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50"/>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50"/>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50"/>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43" name="Google Shape;3443;p250"/>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44" name="Google Shape;3444;p250"/>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45" name="Google Shape;3445;p250"/>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46" name="Google Shape;3446;p250"/>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47" name="Google Shape;3447;p250"/>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48" name="Google Shape;3448;p250"/>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49" name="Google Shape;3449;p250"/>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50" name="Google Shape;3450;p250"/>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51" name="Google Shape;3451;p250"/>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2" name="Google Shape;3452;p250"/>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53" name="Google Shape;3453;p250"/>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54" name="Google Shape;3454;p250"/>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5" name="Google Shape;3455;p250"/>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56" name="Google Shape;3456;p250"/>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57" name="Google Shape;3457;p250"/>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8" name="Google Shape;3458;p250"/>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459" name="Google Shape;3459;p250"/>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460" name="Google Shape;3460;p250"/>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3461" name="Shape 3461"/>
        <p:cNvGrpSpPr/>
        <p:nvPr/>
      </p:nvGrpSpPr>
      <p:grpSpPr>
        <a:xfrm>
          <a:off x="0" y="0"/>
          <a:ext cx="0" cy="0"/>
          <a:chOff x="0" y="0"/>
          <a:chExt cx="0" cy="0"/>
        </a:xfrm>
      </p:grpSpPr>
      <p:sp>
        <p:nvSpPr>
          <p:cNvPr id="3462" name="Google Shape;3462;p251"/>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463" name="Google Shape;3463;p251"/>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464" name="Google Shape;3464;p251"/>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51"/>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51"/>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51"/>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51"/>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51"/>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51"/>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51"/>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51"/>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51"/>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51"/>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5" name="Google Shape;3475;p251"/>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3476" name="Google Shape;3476;p251"/>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77" name="Shape 3477"/>
        <p:cNvGrpSpPr/>
        <p:nvPr/>
      </p:nvGrpSpPr>
      <p:grpSpPr>
        <a:xfrm>
          <a:off x="0" y="0"/>
          <a:ext cx="0" cy="0"/>
          <a:chOff x="0" y="0"/>
          <a:chExt cx="0" cy="0"/>
        </a:xfrm>
      </p:grpSpPr>
      <p:sp>
        <p:nvSpPr>
          <p:cNvPr id="3478" name="Google Shape;3478;p252"/>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3479" name="Google Shape;3479;p252"/>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52"/>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52"/>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482" name="Google Shape;3482;p252"/>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52"/>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52"/>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52"/>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52"/>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87" name="Google Shape;3487;p252"/>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488" name="Shape 3488"/>
        <p:cNvGrpSpPr/>
        <p:nvPr/>
      </p:nvGrpSpPr>
      <p:grpSpPr>
        <a:xfrm>
          <a:off x="0" y="0"/>
          <a:ext cx="0" cy="0"/>
          <a:chOff x="0" y="0"/>
          <a:chExt cx="0" cy="0"/>
        </a:xfrm>
      </p:grpSpPr>
      <p:sp>
        <p:nvSpPr>
          <p:cNvPr id="3489" name="Google Shape;3489;p253"/>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3490" name="Google Shape;3490;p253"/>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53"/>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53"/>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53"/>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53"/>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53"/>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53"/>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53"/>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53"/>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9" name="Google Shape;3499;p253"/>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500" name="Shape 3500"/>
        <p:cNvGrpSpPr/>
        <p:nvPr/>
      </p:nvGrpSpPr>
      <p:grpSpPr>
        <a:xfrm>
          <a:off x="0" y="0"/>
          <a:ext cx="0" cy="0"/>
          <a:chOff x="0" y="0"/>
          <a:chExt cx="0" cy="0"/>
        </a:xfrm>
      </p:grpSpPr>
      <p:sp>
        <p:nvSpPr>
          <p:cNvPr id="3501" name="Google Shape;3501;p254"/>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02" name="Google Shape;3502;p254"/>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03" name="Google Shape;3503;p254"/>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54"/>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54"/>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54"/>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54"/>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508" name="Google Shape;3508;p254"/>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509" name="Google Shape;3509;p2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510" name="Shape 3510"/>
        <p:cNvGrpSpPr/>
        <p:nvPr/>
      </p:nvGrpSpPr>
      <p:grpSpPr>
        <a:xfrm>
          <a:off x="0" y="0"/>
          <a:ext cx="0" cy="0"/>
          <a:chOff x="0" y="0"/>
          <a:chExt cx="0" cy="0"/>
        </a:xfrm>
      </p:grpSpPr>
      <p:sp>
        <p:nvSpPr>
          <p:cNvPr id="3511" name="Google Shape;3511;p255"/>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12" name="Google Shape;3512;p255"/>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5"/>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5"/>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15" name="Google Shape;3515;p255"/>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5"/>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5"/>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5"/>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20" name="Google Shape;3520;p255"/>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1" name="Google Shape;3521;p255"/>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2" name="Google Shape;3522;p255"/>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3" name="Google Shape;3523;p255"/>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4" name="Google Shape;3524;p255"/>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5" name="Google Shape;3525;p255"/>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26" name="Shape 3526"/>
        <p:cNvGrpSpPr/>
        <p:nvPr/>
      </p:nvGrpSpPr>
      <p:grpSpPr>
        <a:xfrm>
          <a:off x="0" y="0"/>
          <a:ext cx="0" cy="0"/>
          <a:chOff x="0" y="0"/>
          <a:chExt cx="0" cy="0"/>
        </a:xfrm>
      </p:grpSpPr>
      <p:sp>
        <p:nvSpPr>
          <p:cNvPr id="3527" name="Google Shape;3527;p256"/>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28" name="Google Shape;3528;p25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29" name="Google Shape;3529;p256"/>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6"/>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6"/>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6"/>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6"/>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6"/>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6"/>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7" name="Google Shape;3537;p256"/>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8" name="Google Shape;3538;p256"/>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39" name="Google Shape;3539;p256"/>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0" name="Google Shape;3540;p256"/>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41" name="Google Shape;3541;p256"/>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2" name="Google Shape;3542;p256"/>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43" name="Google Shape;3543;p256"/>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4" name="Google Shape;3544;p256"/>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545" name="Shape 3545"/>
        <p:cNvGrpSpPr/>
        <p:nvPr/>
      </p:nvGrpSpPr>
      <p:grpSpPr>
        <a:xfrm>
          <a:off x="0" y="0"/>
          <a:ext cx="0" cy="0"/>
          <a:chOff x="0" y="0"/>
          <a:chExt cx="0" cy="0"/>
        </a:xfrm>
      </p:grpSpPr>
      <p:sp>
        <p:nvSpPr>
          <p:cNvPr id="3546" name="Google Shape;3546;p257"/>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47" name="Google Shape;3547;p25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48" name="Google Shape;3548;p257"/>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7"/>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7"/>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7"/>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7"/>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7"/>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55" name="Google Shape;3555;p257"/>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6" name="Google Shape;3556;p257"/>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7" name="Google Shape;3557;p257"/>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8" name="Google Shape;3558;p257"/>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59" name="Google Shape;3559;p257"/>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60" name="Google Shape;3560;p257"/>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1" name="Google Shape;3561;p257"/>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62" name="Google Shape;3562;p257"/>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63" name="Shape 3563"/>
        <p:cNvGrpSpPr/>
        <p:nvPr/>
      </p:nvGrpSpPr>
      <p:grpSpPr>
        <a:xfrm>
          <a:off x="0" y="0"/>
          <a:ext cx="0" cy="0"/>
          <a:chOff x="0" y="0"/>
          <a:chExt cx="0" cy="0"/>
        </a:xfrm>
      </p:grpSpPr>
      <p:sp>
        <p:nvSpPr>
          <p:cNvPr id="3564" name="Google Shape;3564;p258"/>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65" name="Google Shape;3565;p258"/>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8"/>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8"/>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68" name="Google Shape;3568;p258"/>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8"/>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58"/>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58"/>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8"/>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8"/>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5" name="Google Shape;3575;p258"/>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6" name="Google Shape;3576;p258"/>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7" name="Google Shape;3577;p258"/>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8" name="Google Shape;3578;p258"/>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9" name="Google Shape;3579;p258"/>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0" name="Google Shape;3580;p258"/>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1" name="Google Shape;3581;p258"/>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2" name="Google Shape;3582;p258"/>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3" name="Google Shape;3583;p258"/>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4" name="Google Shape;3584;p258"/>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5" name="Google Shape;3585;p258"/>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6" name="Google Shape;3586;p258"/>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587" name="Shape 3587"/>
        <p:cNvGrpSpPr/>
        <p:nvPr/>
      </p:nvGrpSpPr>
      <p:grpSpPr>
        <a:xfrm>
          <a:off x="0" y="0"/>
          <a:ext cx="0" cy="0"/>
          <a:chOff x="0" y="0"/>
          <a:chExt cx="0" cy="0"/>
        </a:xfrm>
      </p:grpSpPr>
      <p:sp>
        <p:nvSpPr>
          <p:cNvPr id="3588" name="Google Shape;3588;p259"/>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589" name="Google Shape;3589;p259"/>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90" name="Google Shape;3590;p259"/>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9"/>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9"/>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9"/>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9"/>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9"/>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3" name="Shape 473"/>
        <p:cNvGrpSpPr/>
        <p:nvPr/>
      </p:nvGrpSpPr>
      <p:grpSpPr>
        <a:xfrm>
          <a:off x="0" y="0"/>
          <a:ext cx="0" cy="0"/>
          <a:chOff x="0" y="0"/>
          <a:chExt cx="0" cy="0"/>
        </a:xfrm>
      </p:grpSpPr>
      <p:sp>
        <p:nvSpPr>
          <p:cNvPr id="474" name="Google Shape;474;p27"/>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75" name="Google Shape;475;p2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76" name="Google Shape;476;p27"/>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597" name="Shape 3597"/>
        <p:cNvGrpSpPr/>
        <p:nvPr/>
      </p:nvGrpSpPr>
      <p:grpSpPr>
        <a:xfrm>
          <a:off x="0" y="0"/>
          <a:ext cx="0" cy="0"/>
          <a:chOff x="0" y="0"/>
          <a:chExt cx="0" cy="0"/>
        </a:xfrm>
      </p:grpSpPr>
      <p:sp>
        <p:nvSpPr>
          <p:cNvPr id="3598" name="Google Shape;3598;p260"/>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599" name="Google Shape;3599;p260"/>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600" name="Google Shape;3600;p260"/>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60"/>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60"/>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60"/>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60"/>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60"/>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60"/>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608" name="Shape 3608"/>
        <p:cNvGrpSpPr/>
        <p:nvPr/>
      </p:nvGrpSpPr>
      <p:grpSpPr>
        <a:xfrm>
          <a:off x="0" y="0"/>
          <a:ext cx="0" cy="0"/>
          <a:chOff x="0" y="0"/>
          <a:chExt cx="0" cy="0"/>
        </a:xfrm>
      </p:grpSpPr>
      <p:sp>
        <p:nvSpPr>
          <p:cNvPr id="3609" name="Google Shape;3609;p261"/>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610" name="Google Shape;3610;p26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611" name="Google Shape;3611;p261"/>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61"/>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61"/>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61"/>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61"/>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61"/>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61"/>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61"/>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19" name="Google Shape;3619;p261"/>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20" name="Google Shape;3620;p261"/>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21" name="Google Shape;3621;p261"/>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22" name="Google Shape;3622;p261"/>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23" name="Google Shape;3623;p261"/>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24" name="Google Shape;3624;p261"/>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625" name="Shape 3625"/>
        <p:cNvGrpSpPr/>
        <p:nvPr/>
      </p:nvGrpSpPr>
      <p:grpSpPr>
        <a:xfrm>
          <a:off x="0" y="0"/>
          <a:ext cx="0" cy="0"/>
          <a:chOff x="0" y="0"/>
          <a:chExt cx="0" cy="0"/>
        </a:xfrm>
      </p:grpSpPr>
      <p:sp>
        <p:nvSpPr>
          <p:cNvPr id="3626" name="Google Shape;3626;p262"/>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627" name="Google Shape;3627;p262"/>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62"/>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629" name="Google Shape;3629;p262"/>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62"/>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62"/>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62"/>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62"/>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62"/>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635" name="Google Shape;3635;p262"/>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62"/>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62"/>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8" name="Google Shape;3638;p262"/>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39" name="Google Shape;3639;p262"/>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40" name="Shape 3640"/>
        <p:cNvGrpSpPr/>
        <p:nvPr/>
      </p:nvGrpSpPr>
      <p:grpSpPr>
        <a:xfrm>
          <a:off x="0" y="0"/>
          <a:ext cx="0" cy="0"/>
          <a:chOff x="0" y="0"/>
          <a:chExt cx="0" cy="0"/>
        </a:xfrm>
      </p:grpSpPr>
      <p:sp>
        <p:nvSpPr>
          <p:cNvPr id="3641" name="Google Shape;3641;p263"/>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642" name="Google Shape;3642;p26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643" name="Google Shape;3643;p263"/>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63"/>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63"/>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63"/>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63"/>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3"/>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3"/>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3650" name="Shape 3650"/>
        <p:cNvGrpSpPr/>
        <p:nvPr/>
      </p:nvGrpSpPr>
      <p:grpSpPr>
        <a:xfrm>
          <a:off x="0" y="0"/>
          <a:ext cx="0" cy="0"/>
          <a:chOff x="0" y="0"/>
          <a:chExt cx="0" cy="0"/>
        </a:xfrm>
      </p:grpSpPr>
      <p:sp>
        <p:nvSpPr>
          <p:cNvPr id="3651" name="Google Shape;3651;p264"/>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652" name="Google Shape;3652;p264"/>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653" name="Google Shape;3653;p264"/>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64"/>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64"/>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64"/>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64"/>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64"/>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64"/>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64"/>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4"/>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64"/>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64"/>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67" name="Shape 3667"/>
        <p:cNvGrpSpPr/>
        <p:nvPr/>
      </p:nvGrpSpPr>
      <p:grpSpPr>
        <a:xfrm>
          <a:off x="0" y="0"/>
          <a:ext cx="0" cy="0"/>
          <a:chOff x="0" y="0"/>
          <a:chExt cx="0" cy="0"/>
        </a:xfrm>
      </p:grpSpPr>
      <p:sp>
        <p:nvSpPr>
          <p:cNvPr id="3668" name="Google Shape;3668;p266"/>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669" name="Google Shape;3669;p266"/>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66"/>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671" name="Google Shape;3671;p266"/>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66"/>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66"/>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66"/>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66"/>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66"/>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66"/>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66"/>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66"/>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66"/>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681" name="Google Shape;3681;p266"/>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682" name="Google Shape;3682;p266"/>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3683" name="Shape 3683"/>
        <p:cNvGrpSpPr/>
        <p:nvPr/>
      </p:nvGrpSpPr>
      <p:grpSpPr>
        <a:xfrm>
          <a:off x="0" y="0"/>
          <a:ext cx="0" cy="0"/>
          <a:chOff x="0" y="0"/>
          <a:chExt cx="0" cy="0"/>
        </a:xfrm>
      </p:grpSpPr>
      <p:sp>
        <p:nvSpPr>
          <p:cNvPr id="3684" name="Google Shape;3684;p267"/>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685" name="Google Shape;3685;p267"/>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686" name="Google Shape;3686;p267"/>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67"/>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67"/>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67"/>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67"/>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67"/>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67"/>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67"/>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67"/>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695" name="Google Shape;3695;p267"/>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96" name="Google Shape;3696;p267"/>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697" name="Shape 3697"/>
        <p:cNvGrpSpPr/>
        <p:nvPr/>
      </p:nvGrpSpPr>
      <p:grpSpPr>
        <a:xfrm>
          <a:off x="0" y="0"/>
          <a:ext cx="0" cy="0"/>
          <a:chOff x="0" y="0"/>
          <a:chExt cx="0" cy="0"/>
        </a:xfrm>
      </p:grpSpPr>
      <p:sp>
        <p:nvSpPr>
          <p:cNvPr id="3698" name="Google Shape;3698;p268"/>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699" name="Google Shape;3699;p268"/>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700" name="Google Shape;3700;p268"/>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68"/>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68"/>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68"/>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5" name="Google Shape;3705;p268"/>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6" name="Shape 3706"/>
        <p:cNvGrpSpPr/>
        <p:nvPr/>
      </p:nvGrpSpPr>
      <p:grpSpPr>
        <a:xfrm>
          <a:off x="0" y="0"/>
          <a:ext cx="0" cy="0"/>
          <a:chOff x="0" y="0"/>
          <a:chExt cx="0" cy="0"/>
        </a:xfrm>
      </p:grpSpPr>
      <p:sp>
        <p:nvSpPr>
          <p:cNvPr id="3707" name="Google Shape;3707;p269"/>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708" name="Google Shape;3708;p269"/>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709" name="Google Shape;3709;p269"/>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69"/>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69"/>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69"/>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69"/>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69"/>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69"/>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69"/>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8" name="Google Shape;3718;p269"/>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9" name="Google Shape;3719;p269"/>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20" name="Google Shape;3720;p269"/>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21" name="Google Shape;3721;p269"/>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22" name="Shape 3722"/>
        <p:cNvGrpSpPr/>
        <p:nvPr/>
      </p:nvGrpSpPr>
      <p:grpSpPr>
        <a:xfrm>
          <a:off x="0" y="0"/>
          <a:ext cx="0" cy="0"/>
          <a:chOff x="0" y="0"/>
          <a:chExt cx="0" cy="0"/>
        </a:xfrm>
      </p:grpSpPr>
      <p:sp>
        <p:nvSpPr>
          <p:cNvPr id="3723" name="Google Shape;3723;p270"/>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724" name="Google Shape;3724;p27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725" name="Google Shape;3725;p270"/>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70"/>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70"/>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70"/>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70"/>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70"/>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70"/>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4" name="Shape 484"/>
        <p:cNvGrpSpPr/>
        <p:nvPr/>
      </p:nvGrpSpPr>
      <p:grpSpPr>
        <a:xfrm>
          <a:off x="0" y="0"/>
          <a:ext cx="0" cy="0"/>
          <a:chOff x="0" y="0"/>
          <a:chExt cx="0" cy="0"/>
        </a:xfrm>
      </p:grpSpPr>
      <p:sp>
        <p:nvSpPr>
          <p:cNvPr id="485" name="Google Shape;485;p28"/>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86" name="Google Shape;486;p28"/>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494" name="Google Shape;494;p28"/>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33" name="Shape 3733"/>
        <p:cNvGrpSpPr/>
        <p:nvPr/>
      </p:nvGrpSpPr>
      <p:grpSpPr>
        <a:xfrm>
          <a:off x="0" y="0"/>
          <a:ext cx="0" cy="0"/>
          <a:chOff x="0" y="0"/>
          <a:chExt cx="0" cy="0"/>
        </a:xfrm>
      </p:grpSpPr>
      <p:sp>
        <p:nvSpPr>
          <p:cNvPr id="3734" name="Google Shape;3734;p271"/>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735" name="Google Shape;3735;p271"/>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71"/>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71"/>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71"/>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71"/>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71"/>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71"/>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71"/>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743" name="Google Shape;3743;p271"/>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744" name="Shape 3744"/>
        <p:cNvGrpSpPr/>
        <p:nvPr/>
      </p:nvGrpSpPr>
      <p:grpSpPr>
        <a:xfrm>
          <a:off x="0" y="0"/>
          <a:ext cx="0" cy="0"/>
          <a:chOff x="0" y="0"/>
          <a:chExt cx="0" cy="0"/>
        </a:xfrm>
      </p:grpSpPr>
      <p:sp>
        <p:nvSpPr>
          <p:cNvPr id="3745" name="Google Shape;3745;p272"/>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746" name="Google Shape;3746;p272"/>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3747" name="Google Shape;3747;p272"/>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72"/>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72"/>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72"/>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72"/>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72"/>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72"/>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72"/>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72"/>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6" name="Shape 3756"/>
        <p:cNvGrpSpPr/>
        <p:nvPr/>
      </p:nvGrpSpPr>
      <p:grpSpPr>
        <a:xfrm>
          <a:off x="0" y="0"/>
          <a:ext cx="0" cy="0"/>
          <a:chOff x="0" y="0"/>
          <a:chExt cx="0" cy="0"/>
        </a:xfrm>
      </p:grpSpPr>
      <p:sp>
        <p:nvSpPr>
          <p:cNvPr id="3757" name="Google Shape;3757;p273"/>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3758" name="Google Shape;3758;p273"/>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759" name="Google Shape;3759;p273"/>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73"/>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73"/>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73"/>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73"/>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73"/>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73"/>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73"/>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73"/>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73"/>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69" name="Google Shape;3769;p273"/>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3770" name="Shape 3770"/>
        <p:cNvGrpSpPr/>
        <p:nvPr/>
      </p:nvGrpSpPr>
      <p:grpSpPr>
        <a:xfrm>
          <a:off x="0" y="0"/>
          <a:ext cx="0" cy="0"/>
          <a:chOff x="0" y="0"/>
          <a:chExt cx="0" cy="0"/>
        </a:xfrm>
      </p:grpSpPr>
      <p:sp>
        <p:nvSpPr>
          <p:cNvPr id="3771" name="Google Shape;3771;p274"/>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772" name="Google Shape;3772;p274"/>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773" name="Google Shape;3773;p274"/>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74"/>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74"/>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74"/>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74"/>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74"/>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3779" name="Shape 3779"/>
        <p:cNvGrpSpPr/>
        <p:nvPr/>
      </p:nvGrpSpPr>
      <p:grpSpPr>
        <a:xfrm>
          <a:off x="0" y="0"/>
          <a:ext cx="0" cy="0"/>
          <a:chOff x="0" y="0"/>
          <a:chExt cx="0" cy="0"/>
        </a:xfrm>
      </p:grpSpPr>
      <p:sp>
        <p:nvSpPr>
          <p:cNvPr id="3780" name="Google Shape;3780;p275"/>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781" name="Google Shape;3781;p275"/>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782" name="Google Shape;3782;p275"/>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3783" name="Google Shape;3783;p275"/>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3784" name="Google Shape;3784;p275"/>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75"/>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75"/>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75"/>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75"/>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75"/>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75"/>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75"/>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92" name="Shape 3792"/>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93" name="Shape 3793"/>
        <p:cNvGrpSpPr/>
        <p:nvPr/>
      </p:nvGrpSpPr>
      <p:grpSpPr>
        <a:xfrm>
          <a:off x="0" y="0"/>
          <a:ext cx="0" cy="0"/>
          <a:chOff x="0" y="0"/>
          <a:chExt cx="0" cy="0"/>
        </a:xfrm>
      </p:grpSpPr>
      <p:sp>
        <p:nvSpPr>
          <p:cNvPr id="3794" name="Google Shape;3794;p277"/>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795" name="Google Shape;3795;p27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796" name="Google Shape;3796;p277"/>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77"/>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77"/>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77"/>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77"/>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77"/>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77"/>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77"/>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4" name="Google Shape;3804;p277"/>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05" name="Google Shape;3805;p277"/>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06" name="Google Shape;3806;p277"/>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7" name="Google Shape;3807;p277"/>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08" name="Google Shape;3808;p277"/>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09" name="Google Shape;3809;p277"/>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0" name="Google Shape;3810;p277"/>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11" name="Google Shape;3811;p277"/>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12" name="Google Shape;3812;p277"/>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3" name="Google Shape;3813;p277"/>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814" name="Google Shape;3814;p277"/>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15" name="Google Shape;3815;p277"/>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6" name="Google Shape;3816;p277"/>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817" name="Google Shape;3817;p277"/>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18" name="Google Shape;3818;p277"/>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9" name="Google Shape;3819;p277"/>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820" name="Google Shape;3820;p277"/>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21" name="Google Shape;3821;p277"/>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3822" name="Shape 3822"/>
        <p:cNvGrpSpPr/>
        <p:nvPr/>
      </p:nvGrpSpPr>
      <p:grpSpPr>
        <a:xfrm>
          <a:off x="0" y="0"/>
          <a:ext cx="0" cy="0"/>
          <a:chOff x="0" y="0"/>
          <a:chExt cx="0" cy="0"/>
        </a:xfrm>
      </p:grpSpPr>
      <p:sp>
        <p:nvSpPr>
          <p:cNvPr id="3823" name="Google Shape;3823;p278"/>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824" name="Google Shape;3824;p278"/>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825" name="Google Shape;3825;p278"/>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78"/>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78"/>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78"/>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78"/>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78"/>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78"/>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78"/>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78"/>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78"/>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78"/>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36" name="Google Shape;3836;p278"/>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3837" name="Google Shape;3837;p278"/>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838" name="Shape 3838"/>
        <p:cNvGrpSpPr/>
        <p:nvPr/>
      </p:nvGrpSpPr>
      <p:grpSpPr>
        <a:xfrm>
          <a:off x="0" y="0"/>
          <a:ext cx="0" cy="0"/>
          <a:chOff x="0" y="0"/>
          <a:chExt cx="0" cy="0"/>
        </a:xfrm>
      </p:grpSpPr>
      <p:sp>
        <p:nvSpPr>
          <p:cNvPr id="3839" name="Google Shape;3839;p279"/>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3840" name="Google Shape;3840;p279"/>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79"/>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79"/>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843" name="Google Shape;3843;p279"/>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79"/>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79"/>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79"/>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79"/>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48" name="Google Shape;3848;p279"/>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849" name="Shape 3849"/>
        <p:cNvGrpSpPr/>
        <p:nvPr/>
      </p:nvGrpSpPr>
      <p:grpSpPr>
        <a:xfrm>
          <a:off x="0" y="0"/>
          <a:ext cx="0" cy="0"/>
          <a:chOff x="0" y="0"/>
          <a:chExt cx="0" cy="0"/>
        </a:xfrm>
      </p:grpSpPr>
      <p:sp>
        <p:nvSpPr>
          <p:cNvPr id="3850" name="Google Shape;3850;p280"/>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3851" name="Google Shape;3851;p280"/>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80"/>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80"/>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80"/>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80"/>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80"/>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80"/>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80"/>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80"/>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60" name="Google Shape;3860;p280"/>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95" name="Shape 495"/>
        <p:cNvGrpSpPr/>
        <p:nvPr/>
      </p:nvGrpSpPr>
      <p:grpSpPr>
        <a:xfrm>
          <a:off x="0" y="0"/>
          <a:ext cx="0" cy="0"/>
          <a:chOff x="0" y="0"/>
          <a:chExt cx="0" cy="0"/>
        </a:xfrm>
      </p:grpSpPr>
      <p:sp>
        <p:nvSpPr>
          <p:cNvPr id="496" name="Google Shape;496;p29"/>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497" name="Google Shape;497;p29"/>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498" name="Google Shape;498;p29"/>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861" name="Shape 3861"/>
        <p:cNvGrpSpPr/>
        <p:nvPr/>
      </p:nvGrpSpPr>
      <p:grpSpPr>
        <a:xfrm>
          <a:off x="0" y="0"/>
          <a:ext cx="0" cy="0"/>
          <a:chOff x="0" y="0"/>
          <a:chExt cx="0" cy="0"/>
        </a:xfrm>
      </p:grpSpPr>
      <p:sp>
        <p:nvSpPr>
          <p:cNvPr id="3862" name="Google Shape;3862;p281"/>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863" name="Google Shape;3863;p281"/>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864" name="Google Shape;3864;p281"/>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81"/>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81"/>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81"/>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81"/>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69" name="Google Shape;3869;p281"/>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70" name="Google Shape;3870;p28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71" name="Shape 3871"/>
        <p:cNvGrpSpPr/>
        <p:nvPr/>
      </p:nvGrpSpPr>
      <p:grpSpPr>
        <a:xfrm>
          <a:off x="0" y="0"/>
          <a:ext cx="0" cy="0"/>
          <a:chOff x="0" y="0"/>
          <a:chExt cx="0" cy="0"/>
        </a:xfrm>
      </p:grpSpPr>
      <p:sp>
        <p:nvSpPr>
          <p:cNvPr id="3872" name="Google Shape;3872;p28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873" name="Google Shape;3873;p282"/>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82"/>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82"/>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876" name="Google Shape;3876;p282"/>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82"/>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82"/>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82"/>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8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81" name="Google Shape;3881;p282"/>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2" name="Google Shape;3882;p282"/>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83" name="Google Shape;3883;p282"/>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4" name="Google Shape;3884;p282"/>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85" name="Google Shape;3885;p282"/>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6" name="Google Shape;3886;p282"/>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87" name="Shape 3887"/>
        <p:cNvGrpSpPr/>
        <p:nvPr/>
      </p:nvGrpSpPr>
      <p:grpSpPr>
        <a:xfrm>
          <a:off x="0" y="0"/>
          <a:ext cx="0" cy="0"/>
          <a:chOff x="0" y="0"/>
          <a:chExt cx="0" cy="0"/>
        </a:xfrm>
      </p:grpSpPr>
      <p:sp>
        <p:nvSpPr>
          <p:cNvPr id="3888" name="Google Shape;3888;p283"/>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889" name="Google Shape;3889;p28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890" name="Google Shape;3890;p283"/>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83"/>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8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83"/>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83"/>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83"/>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83"/>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8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98" name="Google Shape;3898;p283"/>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9" name="Google Shape;3899;p283"/>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00" name="Google Shape;3900;p283"/>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1" name="Google Shape;3901;p283"/>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02" name="Google Shape;3902;p283"/>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3" name="Google Shape;3903;p283"/>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04" name="Google Shape;3904;p283"/>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5" name="Google Shape;3905;p283"/>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06" name="Shape 3906"/>
        <p:cNvGrpSpPr/>
        <p:nvPr/>
      </p:nvGrpSpPr>
      <p:grpSpPr>
        <a:xfrm>
          <a:off x="0" y="0"/>
          <a:ext cx="0" cy="0"/>
          <a:chOff x="0" y="0"/>
          <a:chExt cx="0" cy="0"/>
        </a:xfrm>
      </p:grpSpPr>
      <p:sp>
        <p:nvSpPr>
          <p:cNvPr id="3907" name="Google Shape;3907;p284"/>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908" name="Google Shape;3908;p28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09" name="Google Shape;3909;p284"/>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84"/>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84"/>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84"/>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84"/>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84"/>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8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16" name="Google Shape;3916;p284"/>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7" name="Google Shape;3917;p284"/>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8" name="Google Shape;3918;p284"/>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9" name="Google Shape;3919;p284"/>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20" name="Google Shape;3920;p284"/>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1" name="Google Shape;3921;p284"/>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22" name="Google Shape;3922;p284"/>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3" name="Google Shape;3923;p284"/>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24" name="Shape 3924"/>
        <p:cNvGrpSpPr/>
        <p:nvPr/>
      </p:nvGrpSpPr>
      <p:grpSpPr>
        <a:xfrm>
          <a:off x="0" y="0"/>
          <a:ext cx="0" cy="0"/>
          <a:chOff x="0" y="0"/>
          <a:chExt cx="0" cy="0"/>
        </a:xfrm>
      </p:grpSpPr>
      <p:sp>
        <p:nvSpPr>
          <p:cNvPr id="3925" name="Google Shape;3925;p285"/>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26" name="Google Shape;3926;p285"/>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85"/>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8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929" name="Google Shape;3929;p285"/>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85"/>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85"/>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85"/>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85"/>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85"/>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36" name="Google Shape;3936;p285"/>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7" name="Google Shape;3937;p285"/>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8" name="Google Shape;3938;p285"/>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9" name="Google Shape;3939;p285"/>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0" name="Google Shape;3940;p285"/>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1" name="Google Shape;3941;p285"/>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2" name="Google Shape;3942;p285"/>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3" name="Google Shape;3943;p285"/>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4" name="Google Shape;3944;p285"/>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5" name="Google Shape;3945;p285"/>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6" name="Google Shape;3946;p285"/>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47" name="Google Shape;3947;p285"/>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948" name="Shape 3948"/>
        <p:cNvGrpSpPr/>
        <p:nvPr/>
      </p:nvGrpSpPr>
      <p:grpSpPr>
        <a:xfrm>
          <a:off x="0" y="0"/>
          <a:ext cx="0" cy="0"/>
          <a:chOff x="0" y="0"/>
          <a:chExt cx="0" cy="0"/>
        </a:xfrm>
      </p:grpSpPr>
      <p:sp>
        <p:nvSpPr>
          <p:cNvPr id="3949" name="Google Shape;3949;p286"/>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50" name="Google Shape;3950;p286"/>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951" name="Google Shape;3951;p286"/>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86"/>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86"/>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86"/>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86"/>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86"/>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8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958" name="Shape 3958"/>
        <p:cNvGrpSpPr/>
        <p:nvPr/>
      </p:nvGrpSpPr>
      <p:grpSpPr>
        <a:xfrm>
          <a:off x="0" y="0"/>
          <a:ext cx="0" cy="0"/>
          <a:chOff x="0" y="0"/>
          <a:chExt cx="0" cy="0"/>
        </a:xfrm>
      </p:grpSpPr>
      <p:sp>
        <p:nvSpPr>
          <p:cNvPr id="3959" name="Google Shape;3959;p287"/>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960" name="Google Shape;3960;p287"/>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61" name="Google Shape;3961;p287"/>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87"/>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87"/>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87"/>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87"/>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87"/>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87"/>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8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69" name="Shape 3969"/>
        <p:cNvGrpSpPr/>
        <p:nvPr/>
      </p:nvGrpSpPr>
      <p:grpSpPr>
        <a:xfrm>
          <a:off x="0" y="0"/>
          <a:ext cx="0" cy="0"/>
          <a:chOff x="0" y="0"/>
          <a:chExt cx="0" cy="0"/>
        </a:xfrm>
      </p:grpSpPr>
      <p:sp>
        <p:nvSpPr>
          <p:cNvPr id="3970" name="Google Shape;3970;p288"/>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71" name="Google Shape;3971;p28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972" name="Google Shape;3972;p288"/>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88"/>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88"/>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88"/>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88"/>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88"/>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88"/>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88"/>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80" name="Google Shape;3980;p288"/>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81" name="Google Shape;3981;p288"/>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82" name="Google Shape;3982;p288"/>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83" name="Google Shape;3983;p288"/>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84" name="Google Shape;3984;p288"/>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85" name="Google Shape;3985;p28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986" name="Shape 3986"/>
        <p:cNvGrpSpPr/>
        <p:nvPr/>
      </p:nvGrpSpPr>
      <p:grpSpPr>
        <a:xfrm>
          <a:off x="0" y="0"/>
          <a:ext cx="0" cy="0"/>
          <a:chOff x="0" y="0"/>
          <a:chExt cx="0" cy="0"/>
        </a:xfrm>
      </p:grpSpPr>
      <p:sp>
        <p:nvSpPr>
          <p:cNvPr id="3987" name="Google Shape;3987;p289"/>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988" name="Google Shape;3988;p289"/>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89"/>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990" name="Google Shape;3990;p289"/>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89"/>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89"/>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89"/>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89"/>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89"/>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996" name="Google Shape;3996;p289"/>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89"/>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89"/>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9" name="Google Shape;3999;p289"/>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0" name="Google Shape;4000;p289"/>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01" name="Shape 4001"/>
        <p:cNvGrpSpPr/>
        <p:nvPr/>
      </p:nvGrpSpPr>
      <p:grpSpPr>
        <a:xfrm>
          <a:off x="0" y="0"/>
          <a:ext cx="0" cy="0"/>
          <a:chOff x="0" y="0"/>
          <a:chExt cx="0" cy="0"/>
        </a:xfrm>
      </p:grpSpPr>
      <p:sp>
        <p:nvSpPr>
          <p:cNvPr id="4002" name="Google Shape;4002;p290"/>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03" name="Google Shape;4003;p29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004" name="Google Shape;4004;p290"/>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90"/>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90"/>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90"/>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90"/>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90"/>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90"/>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7" name="Shape 507"/>
        <p:cNvGrpSpPr/>
        <p:nvPr/>
      </p:nvGrpSpPr>
      <p:grpSpPr>
        <a:xfrm>
          <a:off x="0" y="0"/>
          <a:ext cx="0" cy="0"/>
          <a:chOff x="0" y="0"/>
          <a:chExt cx="0" cy="0"/>
        </a:xfrm>
      </p:grpSpPr>
      <p:sp>
        <p:nvSpPr>
          <p:cNvPr id="508" name="Google Shape;508;p30"/>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509" name="Google Shape;509;p30"/>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510" name="Google Shape;510;p30"/>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0" name="Google Shape;520;p30"/>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4011" name="Shape 4011"/>
        <p:cNvGrpSpPr/>
        <p:nvPr/>
      </p:nvGrpSpPr>
      <p:grpSpPr>
        <a:xfrm>
          <a:off x="0" y="0"/>
          <a:ext cx="0" cy="0"/>
          <a:chOff x="0" y="0"/>
          <a:chExt cx="0" cy="0"/>
        </a:xfrm>
      </p:grpSpPr>
      <p:sp>
        <p:nvSpPr>
          <p:cNvPr id="4012" name="Google Shape;4012;p291"/>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013" name="Google Shape;4013;p291"/>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014" name="Google Shape;4014;p291"/>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91"/>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91"/>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91"/>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91"/>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91"/>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91"/>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91"/>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91"/>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91"/>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91"/>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28" name="Shape 4028"/>
        <p:cNvGrpSpPr/>
        <p:nvPr/>
      </p:nvGrpSpPr>
      <p:grpSpPr>
        <a:xfrm>
          <a:off x="0" y="0"/>
          <a:ext cx="0" cy="0"/>
          <a:chOff x="0" y="0"/>
          <a:chExt cx="0" cy="0"/>
        </a:xfrm>
      </p:grpSpPr>
      <p:sp>
        <p:nvSpPr>
          <p:cNvPr id="4029" name="Google Shape;4029;p293"/>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030" name="Google Shape;4030;p293"/>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93"/>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032" name="Google Shape;4032;p293"/>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93"/>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93"/>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93"/>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93"/>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93"/>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93"/>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93"/>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93"/>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93"/>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042" name="Google Shape;4042;p293"/>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43" name="Google Shape;4043;p293"/>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044" name="Shape 4044"/>
        <p:cNvGrpSpPr/>
        <p:nvPr/>
      </p:nvGrpSpPr>
      <p:grpSpPr>
        <a:xfrm>
          <a:off x="0" y="0"/>
          <a:ext cx="0" cy="0"/>
          <a:chOff x="0" y="0"/>
          <a:chExt cx="0" cy="0"/>
        </a:xfrm>
      </p:grpSpPr>
      <p:sp>
        <p:nvSpPr>
          <p:cNvPr id="4045" name="Google Shape;4045;p294"/>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046" name="Google Shape;4046;p294"/>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047" name="Google Shape;4047;p294"/>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94"/>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94"/>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94"/>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94"/>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94"/>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94"/>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94"/>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94"/>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056" name="Google Shape;4056;p294"/>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57" name="Google Shape;4057;p294"/>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058" name="Shape 4058"/>
        <p:cNvGrpSpPr/>
        <p:nvPr/>
      </p:nvGrpSpPr>
      <p:grpSpPr>
        <a:xfrm>
          <a:off x="0" y="0"/>
          <a:ext cx="0" cy="0"/>
          <a:chOff x="0" y="0"/>
          <a:chExt cx="0" cy="0"/>
        </a:xfrm>
      </p:grpSpPr>
      <p:sp>
        <p:nvSpPr>
          <p:cNvPr id="4059" name="Google Shape;4059;p29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60" name="Google Shape;4060;p295"/>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061" name="Google Shape;4061;p295"/>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95"/>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95"/>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95"/>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9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66" name="Google Shape;4066;p295"/>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67" name="Shape 4067"/>
        <p:cNvGrpSpPr/>
        <p:nvPr/>
      </p:nvGrpSpPr>
      <p:grpSpPr>
        <a:xfrm>
          <a:off x="0" y="0"/>
          <a:ext cx="0" cy="0"/>
          <a:chOff x="0" y="0"/>
          <a:chExt cx="0" cy="0"/>
        </a:xfrm>
      </p:grpSpPr>
      <p:sp>
        <p:nvSpPr>
          <p:cNvPr id="4068" name="Google Shape;4068;p296"/>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69" name="Google Shape;4069;p296"/>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070" name="Google Shape;4070;p296"/>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96"/>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96"/>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96"/>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96"/>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96"/>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96"/>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96"/>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9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79" name="Google Shape;4079;p296"/>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0" name="Google Shape;4080;p296"/>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81" name="Google Shape;4081;p296"/>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82" name="Google Shape;4082;p296"/>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3" name="Shape 4083"/>
        <p:cNvGrpSpPr/>
        <p:nvPr/>
      </p:nvGrpSpPr>
      <p:grpSpPr>
        <a:xfrm>
          <a:off x="0" y="0"/>
          <a:ext cx="0" cy="0"/>
          <a:chOff x="0" y="0"/>
          <a:chExt cx="0" cy="0"/>
        </a:xfrm>
      </p:grpSpPr>
      <p:sp>
        <p:nvSpPr>
          <p:cNvPr id="4084" name="Google Shape;4084;p297"/>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85" name="Google Shape;4085;p29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086" name="Google Shape;4086;p297"/>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97"/>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97"/>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97"/>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97"/>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97"/>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97"/>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9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94" name="Shape 4094"/>
        <p:cNvGrpSpPr/>
        <p:nvPr/>
      </p:nvGrpSpPr>
      <p:grpSpPr>
        <a:xfrm>
          <a:off x="0" y="0"/>
          <a:ext cx="0" cy="0"/>
          <a:chOff x="0" y="0"/>
          <a:chExt cx="0" cy="0"/>
        </a:xfrm>
      </p:grpSpPr>
      <p:sp>
        <p:nvSpPr>
          <p:cNvPr id="4095" name="Google Shape;4095;p298"/>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096" name="Google Shape;4096;p298"/>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98"/>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98"/>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98"/>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98"/>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98"/>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98"/>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98"/>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4104" name="Google Shape;4104;p298"/>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105" name="Shape 4105"/>
        <p:cNvGrpSpPr/>
        <p:nvPr/>
      </p:nvGrpSpPr>
      <p:grpSpPr>
        <a:xfrm>
          <a:off x="0" y="0"/>
          <a:ext cx="0" cy="0"/>
          <a:chOff x="0" y="0"/>
          <a:chExt cx="0" cy="0"/>
        </a:xfrm>
      </p:grpSpPr>
      <p:sp>
        <p:nvSpPr>
          <p:cNvPr id="4106" name="Google Shape;4106;p299"/>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4107" name="Google Shape;4107;p299"/>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4108" name="Google Shape;4108;p299"/>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99"/>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99"/>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99"/>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99"/>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99"/>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99"/>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99"/>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99"/>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17" name="Shape 4117"/>
        <p:cNvGrpSpPr/>
        <p:nvPr/>
      </p:nvGrpSpPr>
      <p:grpSpPr>
        <a:xfrm>
          <a:off x="0" y="0"/>
          <a:ext cx="0" cy="0"/>
          <a:chOff x="0" y="0"/>
          <a:chExt cx="0" cy="0"/>
        </a:xfrm>
      </p:grpSpPr>
      <p:sp>
        <p:nvSpPr>
          <p:cNvPr id="4118" name="Google Shape;4118;p300"/>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4119" name="Google Shape;4119;p300"/>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120" name="Google Shape;4120;p300"/>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00"/>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00"/>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00"/>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00"/>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00"/>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00"/>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00"/>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00"/>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00"/>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30" name="Google Shape;4130;p300"/>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131" name="Shape 4131"/>
        <p:cNvGrpSpPr/>
        <p:nvPr/>
      </p:nvGrpSpPr>
      <p:grpSpPr>
        <a:xfrm>
          <a:off x="0" y="0"/>
          <a:ext cx="0" cy="0"/>
          <a:chOff x="0" y="0"/>
          <a:chExt cx="0" cy="0"/>
        </a:xfrm>
      </p:grpSpPr>
      <p:sp>
        <p:nvSpPr>
          <p:cNvPr id="4132" name="Google Shape;4132;p301"/>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33" name="Google Shape;4133;p301"/>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134" name="Google Shape;4134;p301"/>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01"/>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01"/>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01"/>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01"/>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01"/>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21" name="Shape 521"/>
        <p:cNvGrpSpPr/>
        <p:nvPr/>
      </p:nvGrpSpPr>
      <p:grpSpPr>
        <a:xfrm>
          <a:off x="0" y="0"/>
          <a:ext cx="0" cy="0"/>
          <a:chOff x="0" y="0"/>
          <a:chExt cx="0" cy="0"/>
        </a:xfrm>
      </p:grpSpPr>
      <p:sp>
        <p:nvSpPr>
          <p:cNvPr id="522" name="Google Shape;522;p31"/>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23" name="Google Shape;523;p31"/>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524" name="Google Shape;524;p31"/>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140" name="Shape 4140"/>
        <p:cNvGrpSpPr/>
        <p:nvPr/>
      </p:nvGrpSpPr>
      <p:grpSpPr>
        <a:xfrm>
          <a:off x="0" y="0"/>
          <a:ext cx="0" cy="0"/>
          <a:chOff x="0" y="0"/>
          <a:chExt cx="0" cy="0"/>
        </a:xfrm>
      </p:grpSpPr>
      <p:sp>
        <p:nvSpPr>
          <p:cNvPr id="4141" name="Google Shape;4141;p302"/>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142" name="Google Shape;4142;p302"/>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143" name="Google Shape;4143;p302"/>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4144" name="Google Shape;4144;p302"/>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4145" name="Google Shape;4145;p302"/>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02"/>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02"/>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02"/>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02"/>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02"/>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02"/>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02"/>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53" name="Shape 4153"/>
        <p:cNvGrpSpPr/>
        <p:nvPr/>
      </p:nvGrpSpPr>
      <p:grpSpPr>
        <a:xfrm>
          <a:off x="0" y="0"/>
          <a:ext cx="0" cy="0"/>
          <a:chOff x="0" y="0"/>
          <a:chExt cx="0" cy="0"/>
        </a:xfrm>
      </p:grpSpPr>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154" name="Shape 4154"/>
        <p:cNvGrpSpPr/>
        <p:nvPr/>
      </p:nvGrpSpPr>
      <p:grpSpPr>
        <a:xfrm>
          <a:off x="0" y="0"/>
          <a:ext cx="0" cy="0"/>
          <a:chOff x="0" y="0"/>
          <a:chExt cx="0" cy="0"/>
        </a:xfrm>
      </p:grpSpPr>
      <p:sp>
        <p:nvSpPr>
          <p:cNvPr id="4155" name="Google Shape;4155;p304"/>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56" name="Google Shape;4156;p30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157" name="Google Shape;4157;p304"/>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04"/>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0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04"/>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04"/>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04"/>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04"/>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04"/>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65" name="Google Shape;4165;p304"/>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66" name="Google Shape;4166;p304"/>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67" name="Google Shape;4167;p304"/>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68" name="Google Shape;4168;p304"/>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69" name="Google Shape;4169;p304"/>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70" name="Google Shape;4170;p304"/>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1" name="Google Shape;4171;p304"/>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172" name="Google Shape;4172;p304"/>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73" name="Google Shape;4173;p304"/>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4" name="Google Shape;4174;p304"/>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175" name="Google Shape;4175;p304"/>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76" name="Google Shape;4176;p304"/>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7" name="Google Shape;4177;p304"/>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178" name="Google Shape;4178;p304"/>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79" name="Google Shape;4179;p304"/>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80" name="Google Shape;4180;p304"/>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181" name="Google Shape;4181;p304"/>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82" name="Google Shape;4182;p304"/>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4183" name="Shape 4183"/>
        <p:cNvGrpSpPr/>
        <p:nvPr/>
      </p:nvGrpSpPr>
      <p:grpSpPr>
        <a:xfrm>
          <a:off x="0" y="0"/>
          <a:ext cx="0" cy="0"/>
          <a:chOff x="0" y="0"/>
          <a:chExt cx="0" cy="0"/>
        </a:xfrm>
      </p:grpSpPr>
      <p:sp>
        <p:nvSpPr>
          <p:cNvPr id="4184" name="Google Shape;4184;p305"/>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185" name="Google Shape;4185;p305"/>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186" name="Google Shape;4186;p305"/>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05"/>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05"/>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05"/>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05"/>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05"/>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05"/>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05"/>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05"/>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05"/>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05"/>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7" name="Google Shape;4197;p305"/>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4198" name="Google Shape;4198;p305"/>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99" name="Shape 4199"/>
        <p:cNvGrpSpPr/>
        <p:nvPr/>
      </p:nvGrpSpPr>
      <p:grpSpPr>
        <a:xfrm>
          <a:off x="0" y="0"/>
          <a:ext cx="0" cy="0"/>
          <a:chOff x="0" y="0"/>
          <a:chExt cx="0" cy="0"/>
        </a:xfrm>
      </p:grpSpPr>
      <p:sp>
        <p:nvSpPr>
          <p:cNvPr id="4200" name="Google Shape;4200;p306"/>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4201" name="Google Shape;4201;p306"/>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06"/>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06"/>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204" name="Google Shape;4204;p306"/>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06"/>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06"/>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06"/>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06"/>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09" name="Google Shape;4209;p306"/>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210" name="Shape 4210"/>
        <p:cNvGrpSpPr/>
        <p:nvPr/>
      </p:nvGrpSpPr>
      <p:grpSpPr>
        <a:xfrm>
          <a:off x="0" y="0"/>
          <a:ext cx="0" cy="0"/>
          <a:chOff x="0" y="0"/>
          <a:chExt cx="0" cy="0"/>
        </a:xfrm>
      </p:grpSpPr>
      <p:sp>
        <p:nvSpPr>
          <p:cNvPr id="4211" name="Google Shape;4211;p307"/>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4212" name="Google Shape;4212;p30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07"/>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07"/>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07"/>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0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07"/>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07"/>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07"/>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07"/>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21" name="Google Shape;4221;p307"/>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222" name="Shape 4222"/>
        <p:cNvGrpSpPr/>
        <p:nvPr/>
      </p:nvGrpSpPr>
      <p:grpSpPr>
        <a:xfrm>
          <a:off x="0" y="0"/>
          <a:ext cx="0" cy="0"/>
          <a:chOff x="0" y="0"/>
          <a:chExt cx="0" cy="0"/>
        </a:xfrm>
      </p:grpSpPr>
      <p:sp>
        <p:nvSpPr>
          <p:cNvPr id="4223" name="Google Shape;4223;p308"/>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224" name="Google Shape;4224;p308"/>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25" name="Google Shape;4225;p308"/>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08"/>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08"/>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08"/>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08"/>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230" name="Google Shape;4230;p308"/>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231" name="Google Shape;4231;p30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232" name="Shape 4232"/>
        <p:cNvGrpSpPr/>
        <p:nvPr/>
      </p:nvGrpSpPr>
      <p:grpSpPr>
        <a:xfrm>
          <a:off x="0" y="0"/>
          <a:ext cx="0" cy="0"/>
          <a:chOff x="0" y="0"/>
          <a:chExt cx="0" cy="0"/>
        </a:xfrm>
      </p:grpSpPr>
      <p:sp>
        <p:nvSpPr>
          <p:cNvPr id="4233" name="Google Shape;4233;p309"/>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34" name="Google Shape;4234;p309"/>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09"/>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09"/>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237" name="Google Shape;4237;p309"/>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09"/>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09"/>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09"/>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0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42" name="Google Shape;4242;p309"/>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43" name="Google Shape;4243;p309"/>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44" name="Google Shape;4244;p309"/>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45" name="Google Shape;4245;p309"/>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46" name="Google Shape;4246;p309"/>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47" name="Google Shape;4247;p309"/>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48" name="Shape 4248"/>
        <p:cNvGrpSpPr/>
        <p:nvPr/>
      </p:nvGrpSpPr>
      <p:grpSpPr>
        <a:xfrm>
          <a:off x="0" y="0"/>
          <a:ext cx="0" cy="0"/>
          <a:chOff x="0" y="0"/>
          <a:chExt cx="0" cy="0"/>
        </a:xfrm>
      </p:grpSpPr>
      <p:sp>
        <p:nvSpPr>
          <p:cNvPr id="4249" name="Google Shape;4249;p310"/>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50" name="Google Shape;4250;p31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251" name="Google Shape;4251;p310"/>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10"/>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10"/>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10"/>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10"/>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10"/>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10"/>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1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59" name="Google Shape;4259;p310"/>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0" name="Google Shape;4260;p310"/>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1" name="Google Shape;4261;p310"/>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2" name="Google Shape;4262;p310"/>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3" name="Google Shape;4263;p310"/>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4" name="Google Shape;4264;p310"/>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5" name="Google Shape;4265;p310"/>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6" name="Google Shape;4266;p310"/>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4267" name="Shape 4267"/>
        <p:cNvGrpSpPr/>
        <p:nvPr/>
      </p:nvGrpSpPr>
      <p:grpSpPr>
        <a:xfrm>
          <a:off x="0" y="0"/>
          <a:ext cx="0" cy="0"/>
          <a:chOff x="0" y="0"/>
          <a:chExt cx="0" cy="0"/>
        </a:xfrm>
      </p:grpSpPr>
      <p:sp>
        <p:nvSpPr>
          <p:cNvPr id="4268" name="Google Shape;4268;p311"/>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269" name="Google Shape;4269;p31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70" name="Google Shape;4270;p311"/>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11"/>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11"/>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11"/>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11"/>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11"/>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1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7" name="Google Shape;4277;p311"/>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78" name="Google Shape;4278;p311"/>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9" name="Google Shape;4279;p311"/>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0" name="Google Shape;4280;p311"/>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1" name="Google Shape;4281;p311"/>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2" name="Google Shape;4282;p311"/>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3" name="Google Shape;4283;p311"/>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4" name="Google Shape;4284;p311"/>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30" name="Shape 530"/>
        <p:cNvGrpSpPr/>
        <p:nvPr/>
      </p:nvGrpSpPr>
      <p:grpSpPr>
        <a:xfrm>
          <a:off x="0" y="0"/>
          <a:ext cx="0" cy="0"/>
          <a:chOff x="0" y="0"/>
          <a:chExt cx="0" cy="0"/>
        </a:xfrm>
      </p:grpSpPr>
      <p:sp>
        <p:nvSpPr>
          <p:cNvPr id="531" name="Google Shape;531;p32"/>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32" name="Google Shape;532;p32"/>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533" name="Google Shape;533;p32"/>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534" name="Google Shape;534;p32"/>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535" name="Google Shape;535;p32"/>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85" name="Shape 4285"/>
        <p:cNvGrpSpPr/>
        <p:nvPr/>
      </p:nvGrpSpPr>
      <p:grpSpPr>
        <a:xfrm>
          <a:off x="0" y="0"/>
          <a:ext cx="0" cy="0"/>
          <a:chOff x="0" y="0"/>
          <a:chExt cx="0" cy="0"/>
        </a:xfrm>
      </p:grpSpPr>
      <p:sp>
        <p:nvSpPr>
          <p:cNvPr id="4286" name="Google Shape;4286;p312"/>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287" name="Google Shape;4287;p312"/>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12"/>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12"/>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290" name="Google Shape;4290;p312"/>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12"/>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12"/>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12"/>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12"/>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12"/>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1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7" name="Google Shape;4297;p312"/>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98" name="Google Shape;4298;p312"/>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9" name="Google Shape;4299;p312"/>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0" name="Google Shape;4300;p312"/>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1" name="Google Shape;4301;p312"/>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2" name="Google Shape;4302;p312"/>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3" name="Google Shape;4303;p312"/>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4" name="Google Shape;4304;p312"/>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5" name="Google Shape;4305;p312"/>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6" name="Google Shape;4306;p312"/>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7" name="Google Shape;4307;p312"/>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08" name="Google Shape;4308;p312"/>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309" name="Shape 4309"/>
        <p:cNvGrpSpPr/>
        <p:nvPr/>
      </p:nvGrpSpPr>
      <p:grpSpPr>
        <a:xfrm>
          <a:off x="0" y="0"/>
          <a:ext cx="0" cy="0"/>
          <a:chOff x="0" y="0"/>
          <a:chExt cx="0" cy="0"/>
        </a:xfrm>
      </p:grpSpPr>
      <p:sp>
        <p:nvSpPr>
          <p:cNvPr id="4310" name="Google Shape;4310;p31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11" name="Google Shape;4311;p313"/>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312" name="Google Shape;4312;p313"/>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13"/>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13"/>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13"/>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13"/>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13"/>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4319" name="Shape 4319"/>
        <p:cNvGrpSpPr/>
        <p:nvPr/>
      </p:nvGrpSpPr>
      <p:grpSpPr>
        <a:xfrm>
          <a:off x="0" y="0"/>
          <a:ext cx="0" cy="0"/>
          <a:chOff x="0" y="0"/>
          <a:chExt cx="0" cy="0"/>
        </a:xfrm>
      </p:grpSpPr>
      <p:sp>
        <p:nvSpPr>
          <p:cNvPr id="4320" name="Google Shape;4320;p314"/>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321" name="Google Shape;4321;p314"/>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22" name="Google Shape;4322;p314"/>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14"/>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14"/>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14"/>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14"/>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14"/>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14"/>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30" name="Shape 4330"/>
        <p:cNvGrpSpPr/>
        <p:nvPr/>
      </p:nvGrpSpPr>
      <p:grpSpPr>
        <a:xfrm>
          <a:off x="0" y="0"/>
          <a:ext cx="0" cy="0"/>
          <a:chOff x="0" y="0"/>
          <a:chExt cx="0" cy="0"/>
        </a:xfrm>
      </p:grpSpPr>
      <p:sp>
        <p:nvSpPr>
          <p:cNvPr id="4331" name="Google Shape;4331;p315"/>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32" name="Google Shape;4332;p31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333" name="Google Shape;4333;p315"/>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15"/>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15"/>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15"/>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15"/>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15"/>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15"/>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15"/>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41" name="Google Shape;4341;p315"/>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2" name="Google Shape;4342;p315"/>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43" name="Google Shape;4343;p315"/>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4" name="Google Shape;4344;p315"/>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45" name="Google Shape;4345;p315"/>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6" name="Google Shape;4346;p31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4347" name="Shape 4347"/>
        <p:cNvGrpSpPr/>
        <p:nvPr/>
      </p:nvGrpSpPr>
      <p:grpSpPr>
        <a:xfrm>
          <a:off x="0" y="0"/>
          <a:ext cx="0" cy="0"/>
          <a:chOff x="0" y="0"/>
          <a:chExt cx="0" cy="0"/>
        </a:xfrm>
      </p:grpSpPr>
      <p:sp>
        <p:nvSpPr>
          <p:cNvPr id="4348" name="Google Shape;4348;p316"/>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349" name="Google Shape;4349;p316"/>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16"/>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51" name="Google Shape;4351;p316"/>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16"/>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16"/>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16"/>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16"/>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16"/>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4357" name="Google Shape;4357;p316"/>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16"/>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16"/>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60" name="Google Shape;4360;p316"/>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1" name="Google Shape;4361;p316"/>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62" name="Shape 4362"/>
        <p:cNvGrpSpPr/>
        <p:nvPr/>
      </p:nvGrpSpPr>
      <p:grpSpPr>
        <a:xfrm>
          <a:off x="0" y="0"/>
          <a:ext cx="0" cy="0"/>
          <a:chOff x="0" y="0"/>
          <a:chExt cx="0" cy="0"/>
        </a:xfrm>
      </p:grpSpPr>
      <p:sp>
        <p:nvSpPr>
          <p:cNvPr id="4363" name="Google Shape;4363;p317"/>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364" name="Google Shape;4364;p31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65" name="Google Shape;4365;p317"/>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17"/>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17"/>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17"/>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17"/>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17"/>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17"/>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4372" name="Shape 4372"/>
        <p:cNvGrpSpPr/>
        <p:nvPr/>
      </p:nvGrpSpPr>
      <p:grpSpPr>
        <a:xfrm>
          <a:off x="0" y="0"/>
          <a:ext cx="0" cy="0"/>
          <a:chOff x="0" y="0"/>
          <a:chExt cx="0" cy="0"/>
        </a:xfrm>
      </p:grpSpPr>
      <p:sp>
        <p:nvSpPr>
          <p:cNvPr id="4373" name="Google Shape;4373;p318"/>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374" name="Google Shape;4374;p318"/>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375" name="Google Shape;4375;p318"/>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18"/>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18"/>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18"/>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18"/>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18"/>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18"/>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18"/>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18"/>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18"/>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18"/>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89" name="Shape 4389"/>
        <p:cNvGrpSpPr/>
        <p:nvPr/>
      </p:nvGrpSpPr>
      <p:grpSpPr>
        <a:xfrm>
          <a:off x="0" y="0"/>
          <a:ext cx="0" cy="0"/>
          <a:chOff x="0" y="0"/>
          <a:chExt cx="0" cy="0"/>
        </a:xfrm>
      </p:grpSpPr>
      <p:sp>
        <p:nvSpPr>
          <p:cNvPr id="4390" name="Google Shape;4390;p320"/>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391" name="Google Shape;4391;p320"/>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20"/>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393" name="Google Shape;4393;p320"/>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20"/>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20"/>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20"/>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20"/>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20"/>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20"/>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20"/>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20"/>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20"/>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403" name="Google Shape;4403;p320"/>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404" name="Google Shape;4404;p320"/>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405" name="Shape 4405"/>
        <p:cNvGrpSpPr/>
        <p:nvPr/>
      </p:nvGrpSpPr>
      <p:grpSpPr>
        <a:xfrm>
          <a:off x="0" y="0"/>
          <a:ext cx="0" cy="0"/>
          <a:chOff x="0" y="0"/>
          <a:chExt cx="0" cy="0"/>
        </a:xfrm>
      </p:grpSpPr>
      <p:sp>
        <p:nvSpPr>
          <p:cNvPr id="4406" name="Google Shape;4406;p321"/>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407" name="Google Shape;4407;p321"/>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408" name="Google Shape;4408;p321"/>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21"/>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21"/>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21"/>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21"/>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21"/>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21"/>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21"/>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21"/>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17" name="Google Shape;4417;p321"/>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18" name="Google Shape;4418;p321"/>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419" name="Shape 4419"/>
        <p:cNvGrpSpPr/>
        <p:nvPr/>
      </p:nvGrpSpPr>
      <p:grpSpPr>
        <a:xfrm>
          <a:off x="0" y="0"/>
          <a:ext cx="0" cy="0"/>
          <a:chOff x="0" y="0"/>
          <a:chExt cx="0" cy="0"/>
        </a:xfrm>
      </p:grpSpPr>
      <p:sp>
        <p:nvSpPr>
          <p:cNvPr id="4420" name="Google Shape;4420;p322"/>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421" name="Google Shape;4421;p322"/>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422" name="Google Shape;4422;p322"/>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22"/>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22"/>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22"/>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27" name="Google Shape;4427;p322"/>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43" name="Shape 543"/>
        <p:cNvGrpSpPr/>
        <p:nvPr/>
      </p:nvGrpSpPr>
      <p:grpSpPr>
        <a:xfrm>
          <a:off x="0" y="0"/>
          <a:ext cx="0" cy="0"/>
          <a:chOff x="0" y="0"/>
          <a:chExt cx="0" cy="0"/>
        </a:xfrm>
      </p:grpSpPr>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28" name="Shape 4428"/>
        <p:cNvGrpSpPr/>
        <p:nvPr/>
      </p:nvGrpSpPr>
      <p:grpSpPr>
        <a:xfrm>
          <a:off x="0" y="0"/>
          <a:ext cx="0" cy="0"/>
          <a:chOff x="0" y="0"/>
          <a:chExt cx="0" cy="0"/>
        </a:xfrm>
      </p:grpSpPr>
      <p:sp>
        <p:nvSpPr>
          <p:cNvPr id="4429" name="Google Shape;4429;p323"/>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430" name="Google Shape;4430;p323"/>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431" name="Google Shape;4431;p323"/>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23"/>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23"/>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23"/>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23"/>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23"/>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23"/>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23"/>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40" name="Google Shape;4440;p323"/>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41" name="Google Shape;4441;p323"/>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42" name="Google Shape;4442;p323"/>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43" name="Google Shape;4443;p323"/>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44" name="Shape 4444"/>
        <p:cNvGrpSpPr/>
        <p:nvPr/>
      </p:nvGrpSpPr>
      <p:grpSpPr>
        <a:xfrm>
          <a:off x="0" y="0"/>
          <a:ext cx="0" cy="0"/>
          <a:chOff x="0" y="0"/>
          <a:chExt cx="0" cy="0"/>
        </a:xfrm>
      </p:grpSpPr>
      <p:sp>
        <p:nvSpPr>
          <p:cNvPr id="4445" name="Google Shape;4445;p324"/>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446" name="Google Shape;4446;p32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447" name="Google Shape;4447;p324"/>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24"/>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24"/>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24"/>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24"/>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24"/>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24"/>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55" name="Shape 4455"/>
        <p:cNvGrpSpPr/>
        <p:nvPr/>
      </p:nvGrpSpPr>
      <p:grpSpPr>
        <a:xfrm>
          <a:off x="0" y="0"/>
          <a:ext cx="0" cy="0"/>
          <a:chOff x="0" y="0"/>
          <a:chExt cx="0" cy="0"/>
        </a:xfrm>
      </p:grpSpPr>
      <p:sp>
        <p:nvSpPr>
          <p:cNvPr id="4456" name="Google Shape;4456;p325"/>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457" name="Google Shape;4457;p325"/>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25"/>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25"/>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25"/>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25"/>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25"/>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25"/>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25"/>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4465" name="Google Shape;4465;p325"/>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466" name="Shape 4466"/>
        <p:cNvGrpSpPr/>
        <p:nvPr/>
      </p:nvGrpSpPr>
      <p:grpSpPr>
        <a:xfrm>
          <a:off x="0" y="0"/>
          <a:ext cx="0" cy="0"/>
          <a:chOff x="0" y="0"/>
          <a:chExt cx="0" cy="0"/>
        </a:xfrm>
      </p:grpSpPr>
      <p:sp>
        <p:nvSpPr>
          <p:cNvPr id="4467" name="Google Shape;4467;p326"/>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4468" name="Google Shape;4468;p326"/>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4469" name="Google Shape;4469;p326"/>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26"/>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26"/>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26"/>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26"/>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26"/>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26"/>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26"/>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26"/>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78" name="Shape 4478"/>
        <p:cNvGrpSpPr/>
        <p:nvPr/>
      </p:nvGrpSpPr>
      <p:grpSpPr>
        <a:xfrm>
          <a:off x="0" y="0"/>
          <a:ext cx="0" cy="0"/>
          <a:chOff x="0" y="0"/>
          <a:chExt cx="0" cy="0"/>
        </a:xfrm>
      </p:grpSpPr>
      <p:sp>
        <p:nvSpPr>
          <p:cNvPr id="4479" name="Google Shape;4479;p327"/>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4480" name="Google Shape;4480;p327"/>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481" name="Google Shape;4481;p327"/>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27"/>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27"/>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27"/>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27"/>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27"/>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27"/>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27"/>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27"/>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27"/>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91" name="Google Shape;4491;p327"/>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492" name="Shape 4492"/>
        <p:cNvGrpSpPr/>
        <p:nvPr/>
      </p:nvGrpSpPr>
      <p:grpSpPr>
        <a:xfrm>
          <a:off x="0" y="0"/>
          <a:ext cx="0" cy="0"/>
          <a:chOff x="0" y="0"/>
          <a:chExt cx="0" cy="0"/>
        </a:xfrm>
      </p:grpSpPr>
      <p:sp>
        <p:nvSpPr>
          <p:cNvPr id="4493" name="Google Shape;4493;p328"/>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94" name="Google Shape;4494;p328"/>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495" name="Google Shape;4495;p328"/>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28"/>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28"/>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28"/>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28"/>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28"/>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501" name="Shape 4501"/>
        <p:cNvGrpSpPr/>
        <p:nvPr/>
      </p:nvGrpSpPr>
      <p:grpSpPr>
        <a:xfrm>
          <a:off x="0" y="0"/>
          <a:ext cx="0" cy="0"/>
          <a:chOff x="0" y="0"/>
          <a:chExt cx="0" cy="0"/>
        </a:xfrm>
      </p:grpSpPr>
      <p:sp>
        <p:nvSpPr>
          <p:cNvPr id="4502" name="Google Shape;4502;p329"/>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503" name="Google Shape;4503;p329"/>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504" name="Google Shape;4504;p329"/>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4505" name="Google Shape;4505;p329"/>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4506" name="Google Shape;4506;p329"/>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29"/>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29"/>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29"/>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29"/>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29"/>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29"/>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29"/>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14" name="Shape 4514"/>
        <p:cNvGrpSpPr/>
        <p:nvPr/>
      </p:nvGrpSpPr>
      <p:grpSpPr>
        <a:xfrm>
          <a:off x="0" y="0"/>
          <a:ext cx="0" cy="0"/>
          <a:chOff x="0" y="0"/>
          <a:chExt cx="0" cy="0"/>
        </a:xfrm>
      </p:grpSpPr>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15" name="Shape 4515"/>
        <p:cNvGrpSpPr/>
        <p:nvPr/>
      </p:nvGrpSpPr>
      <p:grpSpPr>
        <a:xfrm>
          <a:off x="0" y="0"/>
          <a:ext cx="0" cy="0"/>
          <a:chOff x="0" y="0"/>
          <a:chExt cx="0" cy="0"/>
        </a:xfrm>
      </p:grpSpPr>
      <p:sp>
        <p:nvSpPr>
          <p:cNvPr id="4516" name="Google Shape;4516;p331"/>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517" name="Google Shape;4517;p33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518" name="Google Shape;4518;p331"/>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31"/>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31"/>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31"/>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31"/>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31"/>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31"/>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31"/>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26" name="Google Shape;4526;p331"/>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27" name="Google Shape;4527;p331"/>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28" name="Google Shape;4528;p331"/>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29" name="Google Shape;4529;p331"/>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30" name="Google Shape;4530;p331"/>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31" name="Google Shape;4531;p331"/>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2" name="Google Shape;4532;p331"/>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33" name="Google Shape;4533;p331"/>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34" name="Google Shape;4534;p331"/>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5" name="Google Shape;4535;p331"/>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536" name="Google Shape;4536;p331"/>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37" name="Google Shape;4537;p331"/>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8" name="Google Shape;4538;p331"/>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539" name="Google Shape;4539;p331"/>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40" name="Google Shape;4540;p331"/>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41" name="Google Shape;4541;p331"/>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542" name="Google Shape;4542;p331"/>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43" name="Google Shape;4543;p331"/>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4544" name="Shape 4544"/>
        <p:cNvGrpSpPr/>
        <p:nvPr/>
      </p:nvGrpSpPr>
      <p:grpSpPr>
        <a:xfrm>
          <a:off x="0" y="0"/>
          <a:ext cx="0" cy="0"/>
          <a:chOff x="0" y="0"/>
          <a:chExt cx="0" cy="0"/>
        </a:xfrm>
      </p:grpSpPr>
      <p:sp>
        <p:nvSpPr>
          <p:cNvPr id="4545" name="Google Shape;4545;p332"/>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546" name="Google Shape;4546;p332"/>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547" name="Google Shape;4547;p332"/>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32"/>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32"/>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32"/>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32"/>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32"/>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32"/>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32"/>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32"/>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32"/>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32"/>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58" name="Google Shape;4558;p332"/>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4559" name="Google Shape;4559;p332"/>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44" name="Shape 544"/>
        <p:cNvGrpSpPr/>
        <p:nvPr/>
      </p:nvGrpSpPr>
      <p:grpSpPr>
        <a:xfrm>
          <a:off x="0" y="0"/>
          <a:ext cx="0" cy="0"/>
          <a:chOff x="0" y="0"/>
          <a:chExt cx="0" cy="0"/>
        </a:xfrm>
      </p:grpSpPr>
      <p:sp>
        <p:nvSpPr>
          <p:cNvPr id="545" name="Google Shape;545;p34"/>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46" name="Google Shape;546;p3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547" name="Google Shape;547;p34"/>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5" name="Google Shape;555;p34"/>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6" name="Google Shape;556;p34"/>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7" name="Google Shape;557;p34"/>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8" name="Google Shape;558;p34"/>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59" name="Google Shape;559;p34"/>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34"/>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1" name="Google Shape;561;p34"/>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62" name="Google Shape;562;p34"/>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3" name="Google Shape;563;p34"/>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4" name="Google Shape;564;p34"/>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65" name="Google Shape;565;p34"/>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6" name="Google Shape;566;p34"/>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34"/>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68" name="Google Shape;568;p34"/>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9" name="Google Shape;569;p34"/>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 name="Google Shape;570;p34"/>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71" name="Google Shape;571;p34"/>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2" name="Google Shape;572;p34"/>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560" name="Shape 4560"/>
        <p:cNvGrpSpPr/>
        <p:nvPr/>
      </p:nvGrpSpPr>
      <p:grpSpPr>
        <a:xfrm>
          <a:off x="0" y="0"/>
          <a:ext cx="0" cy="0"/>
          <a:chOff x="0" y="0"/>
          <a:chExt cx="0" cy="0"/>
        </a:xfrm>
      </p:grpSpPr>
      <p:sp>
        <p:nvSpPr>
          <p:cNvPr id="4561" name="Google Shape;4561;p333"/>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4562" name="Google Shape;4562;p333"/>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33"/>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33"/>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565" name="Google Shape;4565;p333"/>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33"/>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33"/>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33"/>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33"/>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0" name="Google Shape;4570;p333"/>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571" name="Shape 4571"/>
        <p:cNvGrpSpPr/>
        <p:nvPr/>
      </p:nvGrpSpPr>
      <p:grpSpPr>
        <a:xfrm>
          <a:off x="0" y="0"/>
          <a:ext cx="0" cy="0"/>
          <a:chOff x="0" y="0"/>
          <a:chExt cx="0" cy="0"/>
        </a:xfrm>
      </p:grpSpPr>
      <p:sp>
        <p:nvSpPr>
          <p:cNvPr id="4572" name="Google Shape;4572;p334"/>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4573" name="Google Shape;4573;p334"/>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34"/>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34"/>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34"/>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34"/>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34"/>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34"/>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34"/>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34"/>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82" name="Google Shape;4582;p334"/>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583" name="Shape 4583"/>
        <p:cNvGrpSpPr/>
        <p:nvPr/>
      </p:nvGrpSpPr>
      <p:grpSpPr>
        <a:xfrm>
          <a:off x="0" y="0"/>
          <a:ext cx="0" cy="0"/>
          <a:chOff x="0" y="0"/>
          <a:chExt cx="0" cy="0"/>
        </a:xfrm>
      </p:grpSpPr>
      <p:sp>
        <p:nvSpPr>
          <p:cNvPr id="4584" name="Google Shape;4584;p335"/>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585" name="Google Shape;4585;p335"/>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586" name="Google Shape;4586;p335"/>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35"/>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35"/>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35"/>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35"/>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591" name="Google Shape;4591;p335"/>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592" name="Google Shape;4592;p3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93" name="Shape 4593"/>
        <p:cNvGrpSpPr/>
        <p:nvPr/>
      </p:nvGrpSpPr>
      <p:grpSpPr>
        <a:xfrm>
          <a:off x="0" y="0"/>
          <a:ext cx="0" cy="0"/>
          <a:chOff x="0" y="0"/>
          <a:chExt cx="0" cy="0"/>
        </a:xfrm>
      </p:grpSpPr>
      <p:sp>
        <p:nvSpPr>
          <p:cNvPr id="4594" name="Google Shape;4594;p336"/>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595" name="Google Shape;4595;p336"/>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36"/>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36"/>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598" name="Google Shape;4598;p336"/>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36"/>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36"/>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36"/>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03" name="Google Shape;4603;p336"/>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4" name="Google Shape;4604;p336"/>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5" name="Google Shape;4605;p336"/>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6" name="Google Shape;4606;p336"/>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7" name="Google Shape;4607;p336"/>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8" name="Google Shape;4608;p336"/>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609" name="Shape 4609"/>
        <p:cNvGrpSpPr/>
        <p:nvPr/>
      </p:nvGrpSpPr>
      <p:grpSpPr>
        <a:xfrm>
          <a:off x="0" y="0"/>
          <a:ext cx="0" cy="0"/>
          <a:chOff x="0" y="0"/>
          <a:chExt cx="0" cy="0"/>
        </a:xfrm>
      </p:grpSpPr>
      <p:sp>
        <p:nvSpPr>
          <p:cNvPr id="4610" name="Google Shape;4610;p337"/>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11" name="Google Shape;4611;p33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12" name="Google Shape;4612;p337"/>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37"/>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37"/>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37"/>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37"/>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37"/>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37"/>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20" name="Google Shape;4620;p337"/>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1" name="Google Shape;4621;p337"/>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22" name="Google Shape;4622;p337"/>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3" name="Google Shape;4623;p337"/>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24" name="Google Shape;4624;p337"/>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5" name="Google Shape;4625;p337"/>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26" name="Google Shape;4626;p337"/>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7" name="Google Shape;4627;p337"/>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4628" name="Shape 4628"/>
        <p:cNvGrpSpPr/>
        <p:nvPr/>
      </p:nvGrpSpPr>
      <p:grpSpPr>
        <a:xfrm>
          <a:off x="0" y="0"/>
          <a:ext cx="0" cy="0"/>
          <a:chOff x="0" y="0"/>
          <a:chExt cx="0" cy="0"/>
        </a:xfrm>
      </p:grpSpPr>
      <p:sp>
        <p:nvSpPr>
          <p:cNvPr id="4629" name="Google Shape;4629;p338"/>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30" name="Google Shape;4630;p33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31" name="Google Shape;4631;p338"/>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38"/>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38"/>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38"/>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38"/>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38"/>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38" name="Google Shape;4638;p338"/>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39" name="Google Shape;4639;p338"/>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0" name="Google Shape;4640;p338"/>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1" name="Google Shape;4641;p338"/>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2" name="Google Shape;4642;p338"/>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3" name="Google Shape;4643;p338"/>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4" name="Google Shape;4644;p338"/>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5" name="Google Shape;4645;p338"/>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646" name="Shape 4646"/>
        <p:cNvGrpSpPr/>
        <p:nvPr/>
      </p:nvGrpSpPr>
      <p:grpSpPr>
        <a:xfrm>
          <a:off x="0" y="0"/>
          <a:ext cx="0" cy="0"/>
          <a:chOff x="0" y="0"/>
          <a:chExt cx="0" cy="0"/>
        </a:xfrm>
      </p:grpSpPr>
      <p:sp>
        <p:nvSpPr>
          <p:cNvPr id="4647" name="Google Shape;4647;p339"/>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48" name="Google Shape;4648;p339"/>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39"/>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39"/>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51" name="Google Shape;4651;p339"/>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39"/>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39"/>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39"/>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39"/>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39"/>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58" name="Google Shape;4658;p339"/>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59" name="Google Shape;4659;p339"/>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0" name="Google Shape;4660;p339"/>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1" name="Google Shape;4661;p339"/>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2" name="Google Shape;4662;p339"/>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3" name="Google Shape;4663;p339"/>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4" name="Google Shape;4664;p339"/>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5" name="Google Shape;4665;p339"/>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6" name="Google Shape;4666;p339"/>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7" name="Google Shape;4667;p339"/>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8" name="Google Shape;4668;p339"/>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9" name="Google Shape;4669;p339"/>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670" name="Shape 4670"/>
        <p:cNvGrpSpPr/>
        <p:nvPr/>
      </p:nvGrpSpPr>
      <p:grpSpPr>
        <a:xfrm>
          <a:off x="0" y="0"/>
          <a:ext cx="0" cy="0"/>
          <a:chOff x="0" y="0"/>
          <a:chExt cx="0" cy="0"/>
        </a:xfrm>
      </p:grpSpPr>
      <p:sp>
        <p:nvSpPr>
          <p:cNvPr id="4671" name="Google Shape;4671;p340"/>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72" name="Google Shape;4672;p340"/>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73" name="Google Shape;4673;p340"/>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40"/>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40"/>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40"/>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40"/>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40"/>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4680" name="Shape 4680"/>
        <p:cNvGrpSpPr/>
        <p:nvPr/>
      </p:nvGrpSpPr>
      <p:grpSpPr>
        <a:xfrm>
          <a:off x="0" y="0"/>
          <a:ext cx="0" cy="0"/>
          <a:chOff x="0" y="0"/>
          <a:chExt cx="0" cy="0"/>
        </a:xfrm>
      </p:grpSpPr>
      <p:sp>
        <p:nvSpPr>
          <p:cNvPr id="4681" name="Google Shape;4681;p341"/>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82" name="Google Shape;4682;p341"/>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83" name="Google Shape;4683;p341"/>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41"/>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41"/>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41"/>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41"/>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41"/>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41"/>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691" name="Shape 4691"/>
        <p:cNvGrpSpPr/>
        <p:nvPr/>
      </p:nvGrpSpPr>
      <p:grpSpPr>
        <a:xfrm>
          <a:off x="0" y="0"/>
          <a:ext cx="0" cy="0"/>
          <a:chOff x="0" y="0"/>
          <a:chExt cx="0" cy="0"/>
        </a:xfrm>
      </p:grpSpPr>
      <p:sp>
        <p:nvSpPr>
          <p:cNvPr id="4692" name="Google Shape;4692;p342"/>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693" name="Google Shape;4693;p34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694" name="Google Shape;4694;p342"/>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42"/>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42"/>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42"/>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42"/>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42"/>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42"/>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42"/>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02" name="Google Shape;4702;p342"/>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03" name="Google Shape;4703;p342"/>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04" name="Google Shape;4704;p342"/>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05" name="Google Shape;4705;p342"/>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06" name="Google Shape;4706;p342"/>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07" name="Google Shape;4707;p342"/>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573" name="Shape 573"/>
        <p:cNvGrpSpPr/>
        <p:nvPr/>
      </p:nvGrpSpPr>
      <p:grpSpPr>
        <a:xfrm>
          <a:off x="0" y="0"/>
          <a:ext cx="0" cy="0"/>
          <a:chOff x="0" y="0"/>
          <a:chExt cx="0" cy="0"/>
        </a:xfrm>
      </p:grpSpPr>
      <p:sp>
        <p:nvSpPr>
          <p:cNvPr id="574" name="Google Shape;574;p35"/>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575" name="Google Shape;575;p35"/>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576" name="Google Shape;576;p35"/>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7" name="Google Shape;587;p35"/>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588" name="Google Shape;588;p35"/>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4708" name="Shape 4708"/>
        <p:cNvGrpSpPr/>
        <p:nvPr/>
      </p:nvGrpSpPr>
      <p:grpSpPr>
        <a:xfrm>
          <a:off x="0" y="0"/>
          <a:ext cx="0" cy="0"/>
          <a:chOff x="0" y="0"/>
          <a:chExt cx="0" cy="0"/>
        </a:xfrm>
      </p:grpSpPr>
      <p:sp>
        <p:nvSpPr>
          <p:cNvPr id="4709" name="Google Shape;4709;p343"/>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4710" name="Google Shape;4710;p343"/>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43"/>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712" name="Google Shape;4712;p343"/>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43"/>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43"/>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43"/>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43"/>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43"/>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4718" name="Google Shape;4718;p343"/>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43"/>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43"/>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21" name="Google Shape;4721;p343"/>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22" name="Google Shape;4722;p343"/>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723" name="Shape 4723"/>
        <p:cNvGrpSpPr/>
        <p:nvPr/>
      </p:nvGrpSpPr>
      <p:grpSpPr>
        <a:xfrm>
          <a:off x="0" y="0"/>
          <a:ext cx="0" cy="0"/>
          <a:chOff x="0" y="0"/>
          <a:chExt cx="0" cy="0"/>
        </a:xfrm>
      </p:grpSpPr>
      <p:sp>
        <p:nvSpPr>
          <p:cNvPr id="4724" name="Google Shape;4724;p344"/>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725" name="Google Shape;4725;p34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726" name="Google Shape;4726;p344"/>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44"/>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44"/>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44"/>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44"/>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44"/>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44"/>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4733" name="Shape 4733"/>
        <p:cNvGrpSpPr/>
        <p:nvPr/>
      </p:nvGrpSpPr>
      <p:grpSpPr>
        <a:xfrm>
          <a:off x="0" y="0"/>
          <a:ext cx="0" cy="0"/>
          <a:chOff x="0" y="0"/>
          <a:chExt cx="0" cy="0"/>
        </a:xfrm>
      </p:grpSpPr>
      <p:sp>
        <p:nvSpPr>
          <p:cNvPr id="4734" name="Google Shape;4734;p345"/>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4735" name="Google Shape;4735;p345"/>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4736" name="Google Shape;4736;p345"/>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45"/>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45"/>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45"/>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45"/>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45"/>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45"/>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45"/>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45"/>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45"/>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45"/>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89" name="Shape 589"/>
        <p:cNvGrpSpPr/>
        <p:nvPr/>
      </p:nvGrpSpPr>
      <p:grpSpPr>
        <a:xfrm>
          <a:off x="0" y="0"/>
          <a:ext cx="0" cy="0"/>
          <a:chOff x="0" y="0"/>
          <a:chExt cx="0" cy="0"/>
        </a:xfrm>
      </p:grpSpPr>
      <p:sp>
        <p:nvSpPr>
          <p:cNvPr id="590" name="Google Shape;590;p36"/>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591" name="Google Shape;591;p36"/>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594" name="Google Shape;594;p36"/>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9" name="Google Shape;599;p36"/>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00" name="Shape 600"/>
        <p:cNvGrpSpPr/>
        <p:nvPr/>
      </p:nvGrpSpPr>
      <p:grpSpPr>
        <a:xfrm>
          <a:off x="0" y="0"/>
          <a:ext cx="0" cy="0"/>
          <a:chOff x="0" y="0"/>
          <a:chExt cx="0" cy="0"/>
        </a:xfrm>
      </p:grpSpPr>
      <p:sp>
        <p:nvSpPr>
          <p:cNvPr id="601" name="Google Shape;601;p37"/>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602" name="Google Shape;602;p3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1" name="Google Shape;611;p37"/>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612" name="Shape 612"/>
        <p:cNvGrpSpPr/>
        <p:nvPr/>
      </p:nvGrpSpPr>
      <p:grpSpPr>
        <a:xfrm>
          <a:off x="0" y="0"/>
          <a:ext cx="0" cy="0"/>
          <a:chOff x="0" y="0"/>
          <a:chExt cx="0" cy="0"/>
        </a:xfrm>
      </p:grpSpPr>
      <p:sp>
        <p:nvSpPr>
          <p:cNvPr id="613" name="Google Shape;613;p38"/>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14" name="Google Shape;614;p38"/>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15" name="Google Shape;615;p38"/>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620" name="Google Shape;620;p38"/>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621" name="Google Shape;621;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22" name="Shape 622"/>
        <p:cNvGrpSpPr/>
        <p:nvPr/>
      </p:nvGrpSpPr>
      <p:grpSpPr>
        <a:xfrm>
          <a:off x="0" y="0"/>
          <a:ext cx="0" cy="0"/>
          <a:chOff x="0" y="0"/>
          <a:chExt cx="0" cy="0"/>
        </a:xfrm>
      </p:grpSpPr>
      <p:sp>
        <p:nvSpPr>
          <p:cNvPr id="623" name="Google Shape;623;p39"/>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24" name="Google Shape;624;p39"/>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27" name="Google Shape;627;p39"/>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2" name="Google Shape;632;p39"/>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3" name="Google Shape;633;p39"/>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4" name="Google Shape;634;p39"/>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5" name="Google Shape;635;p39"/>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6" name="Google Shape;636;p39"/>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7" name="Google Shape;637;p39"/>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38" name="Shape 638"/>
        <p:cNvGrpSpPr/>
        <p:nvPr/>
      </p:nvGrpSpPr>
      <p:grpSpPr>
        <a:xfrm>
          <a:off x="0" y="0"/>
          <a:ext cx="0" cy="0"/>
          <a:chOff x="0" y="0"/>
          <a:chExt cx="0" cy="0"/>
        </a:xfrm>
      </p:grpSpPr>
      <p:sp>
        <p:nvSpPr>
          <p:cNvPr id="639" name="Google Shape;639;p40"/>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40" name="Google Shape;640;p4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41" name="Google Shape;641;p40"/>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9" name="Google Shape;649;p40"/>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0" name="Google Shape;650;p40"/>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1" name="Google Shape;651;p40"/>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2" name="Google Shape;652;p40"/>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3" name="Google Shape;653;p40"/>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4" name="Google Shape;654;p40"/>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5" name="Google Shape;655;p40"/>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6" name="Google Shape;656;p40"/>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657" name="Shape 657"/>
        <p:cNvGrpSpPr/>
        <p:nvPr/>
      </p:nvGrpSpPr>
      <p:grpSpPr>
        <a:xfrm>
          <a:off x="0" y="0"/>
          <a:ext cx="0" cy="0"/>
          <a:chOff x="0" y="0"/>
          <a:chExt cx="0" cy="0"/>
        </a:xfrm>
      </p:grpSpPr>
      <p:sp>
        <p:nvSpPr>
          <p:cNvPr id="658" name="Google Shape;658;p41"/>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9" name="Google Shape;659;p4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0" name="Google Shape;660;p41"/>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7" name="Google Shape;667;p41"/>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41"/>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41"/>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41"/>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41"/>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41"/>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3" name="Google Shape;673;p41"/>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41"/>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75" name="Shape 675"/>
        <p:cNvGrpSpPr/>
        <p:nvPr/>
      </p:nvGrpSpPr>
      <p:grpSpPr>
        <a:xfrm>
          <a:off x="0" y="0"/>
          <a:ext cx="0" cy="0"/>
          <a:chOff x="0" y="0"/>
          <a:chExt cx="0" cy="0"/>
        </a:xfrm>
      </p:grpSpPr>
      <p:sp>
        <p:nvSpPr>
          <p:cNvPr id="676" name="Google Shape;676;p42"/>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77" name="Google Shape;677;p42"/>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80" name="Google Shape;680;p42"/>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7" name="Google Shape;687;p42"/>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8" name="Google Shape;688;p42"/>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9" name="Google Shape;689;p42"/>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0" name="Google Shape;690;p42"/>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1" name="Google Shape;691;p42"/>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2" name="Google Shape;692;p42"/>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3" name="Google Shape;693;p42"/>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4" name="Google Shape;694;p42"/>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5" name="Google Shape;695;p42"/>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6" name="Google Shape;696;p42"/>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7" name="Google Shape;697;p42"/>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8" name="Google Shape;698;p42"/>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99" name="Shape 699"/>
        <p:cNvGrpSpPr/>
        <p:nvPr/>
      </p:nvGrpSpPr>
      <p:grpSpPr>
        <a:xfrm>
          <a:off x="0" y="0"/>
          <a:ext cx="0" cy="0"/>
          <a:chOff x="0" y="0"/>
          <a:chExt cx="0" cy="0"/>
        </a:xfrm>
      </p:grpSpPr>
      <p:sp>
        <p:nvSpPr>
          <p:cNvPr id="700" name="Google Shape;700;p4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01" name="Google Shape;701;p43"/>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702" name="Google Shape;702;p43"/>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709" name="Shape 709"/>
        <p:cNvGrpSpPr/>
        <p:nvPr/>
      </p:nvGrpSpPr>
      <p:grpSpPr>
        <a:xfrm>
          <a:off x="0" y="0"/>
          <a:ext cx="0" cy="0"/>
          <a:chOff x="0" y="0"/>
          <a:chExt cx="0" cy="0"/>
        </a:xfrm>
      </p:grpSpPr>
      <p:sp>
        <p:nvSpPr>
          <p:cNvPr id="710" name="Google Shape;710;p44"/>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711" name="Google Shape;711;p44"/>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12" name="Google Shape;712;p44"/>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4"/>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20" name="Shape 720"/>
        <p:cNvGrpSpPr/>
        <p:nvPr/>
      </p:nvGrpSpPr>
      <p:grpSpPr>
        <a:xfrm>
          <a:off x="0" y="0"/>
          <a:ext cx="0" cy="0"/>
          <a:chOff x="0" y="0"/>
          <a:chExt cx="0" cy="0"/>
        </a:xfrm>
      </p:grpSpPr>
      <p:sp>
        <p:nvSpPr>
          <p:cNvPr id="721" name="Google Shape;721;p45"/>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22" name="Google Shape;722;p4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723" name="Google Shape;723;p45"/>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1" name="Google Shape;731;p45"/>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32" name="Google Shape;732;p45"/>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3" name="Google Shape;733;p45"/>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34" name="Google Shape;734;p45"/>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5" name="Google Shape;735;p45"/>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36" name="Google Shape;736;p4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737" name="Shape 737"/>
        <p:cNvGrpSpPr/>
        <p:nvPr/>
      </p:nvGrpSpPr>
      <p:grpSpPr>
        <a:xfrm>
          <a:off x="0" y="0"/>
          <a:ext cx="0" cy="0"/>
          <a:chOff x="0" y="0"/>
          <a:chExt cx="0" cy="0"/>
        </a:xfrm>
      </p:grpSpPr>
      <p:sp>
        <p:nvSpPr>
          <p:cNvPr id="738" name="Google Shape;738;p46"/>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39" name="Google Shape;739;p46"/>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41" name="Google Shape;741;p46"/>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747" name="Google Shape;747;p46"/>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0" name="Google Shape;750;p46"/>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1" name="Google Shape;751;p46"/>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52" name="Shape 752"/>
        <p:cNvGrpSpPr/>
        <p:nvPr/>
      </p:nvGrpSpPr>
      <p:grpSpPr>
        <a:xfrm>
          <a:off x="0" y="0"/>
          <a:ext cx="0" cy="0"/>
          <a:chOff x="0" y="0"/>
          <a:chExt cx="0" cy="0"/>
        </a:xfrm>
      </p:grpSpPr>
      <p:sp>
        <p:nvSpPr>
          <p:cNvPr id="753" name="Google Shape;753;p47"/>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754" name="Google Shape;754;p4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55" name="Google Shape;755;p47"/>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762" name="Shape 762"/>
        <p:cNvGrpSpPr/>
        <p:nvPr/>
      </p:nvGrpSpPr>
      <p:grpSpPr>
        <a:xfrm>
          <a:off x="0" y="0"/>
          <a:ext cx="0" cy="0"/>
          <a:chOff x="0" y="0"/>
          <a:chExt cx="0" cy="0"/>
        </a:xfrm>
      </p:grpSpPr>
      <p:sp>
        <p:nvSpPr>
          <p:cNvPr id="763" name="Google Shape;763;p48"/>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764" name="Google Shape;764;p48"/>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765" name="Google Shape;765;p48"/>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9" name="Shape 779"/>
        <p:cNvGrpSpPr/>
        <p:nvPr/>
      </p:nvGrpSpPr>
      <p:grpSpPr>
        <a:xfrm>
          <a:off x="0" y="0"/>
          <a:ext cx="0" cy="0"/>
          <a:chOff x="0" y="0"/>
          <a:chExt cx="0" cy="0"/>
        </a:xfrm>
      </p:grpSpPr>
      <p:sp>
        <p:nvSpPr>
          <p:cNvPr id="780" name="Google Shape;780;p50"/>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81" name="Google Shape;781;p50"/>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0"/>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783" name="Google Shape;783;p50"/>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0"/>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93" name="Google Shape;793;p50"/>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94" name="Google Shape;794;p50"/>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795" name="Shape 795"/>
        <p:cNvGrpSpPr/>
        <p:nvPr/>
      </p:nvGrpSpPr>
      <p:grpSpPr>
        <a:xfrm>
          <a:off x="0" y="0"/>
          <a:ext cx="0" cy="0"/>
          <a:chOff x="0" y="0"/>
          <a:chExt cx="0" cy="0"/>
        </a:xfrm>
      </p:grpSpPr>
      <p:sp>
        <p:nvSpPr>
          <p:cNvPr id="796" name="Google Shape;796;p51"/>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797" name="Google Shape;797;p51"/>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798" name="Google Shape;798;p51"/>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1"/>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07" name="Google Shape;807;p51"/>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8" name="Google Shape;808;p51"/>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809" name="Shape 809"/>
        <p:cNvGrpSpPr/>
        <p:nvPr/>
      </p:nvGrpSpPr>
      <p:grpSpPr>
        <a:xfrm>
          <a:off x="0" y="0"/>
          <a:ext cx="0" cy="0"/>
          <a:chOff x="0" y="0"/>
          <a:chExt cx="0" cy="0"/>
        </a:xfrm>
      </p:grpSpPr>
      <p:sp>
        <p:nvSpPr>
          <p:cNvPr id="810" name="Google Shape;810;p52"/>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811" name="Google Shape;811;p52"/>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812" name="Google Shape;812;p52"/>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7" name="Google Shape;817;p52"/>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8" name="Shape 818"/>
        <p:cNvGrpSpPr/>
        <p:nvPr/>
      </p:nvGrpSpPr>
      <p:grpSpPr>
        <a:xfrm>
          <a:off x="0" y="0"/>
          <a:ext cx="0" cy="0"/>
          <a:chOff x="0" y="0"/>
          <a:chExt cx="0" cy="0"/>
        </a:xfrm>
      </p:grpSpPr>
      <p:sp>
        <p:nvSpPr>
          <p:cNvPr id="819" name="Google Shape;819;p53"/>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820" name="Google Shape;820;p53"/>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821" name="Google Shape;821;p53"/>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0" name="Google Shape;830;p53"/>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1" name="Google Shape;831;p53"/>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2" name="Google Shape;832;p53"/>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3" name="Google Shape;833;p53"/>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4" name="Shape 834"/>
        <p:cNvGrpSpPr/>
        <p:nvPr/>
      </p:nvGrpSpPr>
      <p:grpSpPr>
        <a:xfrm>
          <a:off x="0" y="0"/>
          <a:ext cx="0" cy="0"/>
          <a:chOff x="0" y="0"/>
          <a:chExt cx="0" cy="0"/>
        </a:xfrm>
      </p:grpSpPr>
      <p:sp>
        <p:nvSpPr>
          <p:cNvPr id="835" name="Google Shape;835;p54"/>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836" name="Google Shape;836;p5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837" name="Google Shape;837;p54"/>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5" name="Shape 845"/>
        <p:cNvGrpSpPr/>
        <p:nvPr/>
      </p:nvGrpSpPr>
      <p:grpSpPr>
        <a:xfrm>
          <a:off x="0" y="0"/>
          <a:ext cx="0" cy="0"/>
          <a:chOff x="0" y="0"/>
          <a:chExt cx="0" cy="0"/>
        </a:xfrm>
      </p:grpSpPr>
      <p:sp>
        <p:nvSpPr>
          <p:cNvPr id="846" name="Google Shape;846;p55"/>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847" name="Google Shape;847;p55"/>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55" name="Google Shape;855;p55"/>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56" name="Shape 856"/>
        <p:cNvGrpSpPr/>
        <p:nvPr/>
      </p:nvGrpSpPr>
      <p:grpSpPr>
        <a:xfrm>
          <a:off x="0" y="0"/>
          <a:ext cx="0" cy="0"/>
          <a:chOff x="0" y="0"/>
          <a:chExt cx="0" cy="0"/>
        </a:xfrm>
      </p:grpSpPr>
      <p:sp>
        <p:nvSpPr>
          <p:cNvPr id="857" name="Google Shape;857;p56"/>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58" name="Google Shape;858;p56"/>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59" name="Google Shape;859;p56"/>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8" name="Shape 868"/>
        <p:cNvGrpSpPr/>
        <p:nvPr/>
      </p:nvGrpSpPr>
      <p:grpSpPr>
        <a:xfrm>
          <a:off x="0" y="0"/>
          <a:ext cx="0" cy="0"/>
          <a:chOff x="0" y="0"/>
          <a:chExt cx="0" cy="0"/>
        </a:xfrm>
      </p:grpSpPr>
      <p:sp>
        <p:nvSpPr>
          <p:cNvPr id="869" name="Google Shape;869;p57"/>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870" name="Google Shape;870;p57"/>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871" name="Google Shape;871;p57"/>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7"/>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7"/>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7"/>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7"/>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1" name="Google Shape;881;p57"/>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882" name="Shape 882"/>
        <p:cNvGrpSpPr/>
        <p:nvPr/>
      </p:nvGrpSpPr>
      <p:grpSpPr>
        <a:xfrm>
          <a:off x="0" y="0"/>
          <a:ext cx="0" cy="0"/>
          <a:chOff x="0" y="0"/>
          <a:chExt cx="0" cy="0"/>
        </a:xfrm>
      </p:grpSpPr>
      <p:sp>
        <p:nvSpPr>
          <p:cNvPr id="883" name="Google Shape;883;p58"/>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84" name="Google Shape;884;p58"/>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885" name="Google Shape;885;p58"/>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8"/>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8"/>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8"/>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891" name="Shape 891"/>
        <p:cNvGrpSpPr/>
        <p:nvPr/>
      </p:nvGrpSpPr>
      <p:grpSpPr>
        <a:xfrm>
          <a:off x="0" y="0"/>
          <a:ext cx="0" cy="0"/>
          <a:chOff x="0" y="0"/>
          <a:chExt cx="0" cy="0"/>
        </a:xfrm>
      </p:grpSpPr>
      <p:sp>
        <p:nvSpPr>
          <p:cNvPr id="892" name="Google Shape;892;p59"/>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93" name="Google Shape;893;p59"/>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94" name="Google Shape;894;p59"/>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95" name="Google Shape;895;p59"/>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896" name="Google Shape;896;p59"/>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9"/>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4" name="Shape 904"/>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5" name="Shape 905"/>
        <p:cNvGrpSpPr/>
        <p:nvPr/>
      </p:nvGrpSpPr>
      <p:grpSpPr>
        <a:xfrm>
          <a:off x="0" y="0"/>
          <a:ext cx="0" cy="0"/>
          <a:chOff x="0" y="0"/>
          <a:chExt cx="0" cy="0"/>
        </a:xfrm>
      </p:grpSpPr>
      <p:sp>
        <p:nvSpPr>
          <p:cNvPr id="906" name="Google Shape;906;p61"/>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907" name="Google Shape;907;p6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908" name="Google Shape;908;p61"/>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1"/>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1"/>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1"/>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1"/>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1"/>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1"/>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6" name="Google Shape;916;p61"/>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17" name="Google Shape;917;p61"/>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18" name="Google Shape;918;p61"/>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9" name="Google Shape;919;p61"/>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0" name="Google Shape;920;p61"/>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1" name="Google Shape;921;p61"/>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2" name="Google Shape;922;p61"/>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3" name="Google Shape;923;p61"/>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4" name="Google Shape;924;p61"/>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5" name="Google Shape;925;p61"/>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26" name="Google Shape;926;p61"/>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7" name="Google Shape;927;p61"/>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8" name="Google Shape;928;p61"/>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29" name="Google Shape;929;p61"/>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0" name="Google Shape;930;p61"/>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1" name="Google Shape;931;p61"/>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32" name="Google Shape;932;p61"/>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3" name="Google Shape;933;p61"/>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934" name="Shape 934"/>
        <p:cNvGrpSpPr/>
        <p:nvPr/>
      </p:nvGrpSpPr>
      <p:grpSpPr>
        <a:xfrm>
          <a:off x="0" y="0"/>
          <a:ext cx="0" cy="0"/>
          <a:chOff x="0" y="0"/>
          <a:chExt cx="0" cy="0"/>
        </a:xfrm>
      </p:grpSpPr>
      <p:sp>
        <p:nvSpPr>
          <p:cNvPr id="935" name="Google Shape;935;p62"/>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936" name="Google Shape;936;p62"/>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937" name="Google Shape;937;p62"/>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8" name="Google Shape;948;p62"/>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949" name="Google Shape;949;p62"/>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50" name="Shape 950"/>
        <p:cNvGrpSpPr/>
        <p:nvPr/>
      </p:nvGrpSpPr>
      <p:grpSpPr>
        <a:xfrm>
          <a:off x="0" y="0"/>
          <a:ext cx="0" cy="0"/>
          <a:chOff x="0" y="0"/>
          <a:chExt cx="0" cy="0"/>
        </a:xfrm>
      </p:grpSpPr>
      <p:sp>
        <p:nvSpPr>
          <p:cNvPr id="951" name="Google Shape;951;p63"/>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952" name="Google Shape;952;p63"/>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955" name="Google Shape;955;p63"/>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0" name="Google Shape;960;p63"/>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61" name="Shape 961"/>
        <p:cNvGrpSpPr/>
        <p:nvPr/>
      </p:nvGrpSpPr>
      <p:grpSpPr>
        <a:xfrm>
          <a:off x="0" y="0"/>
          <a:ext cx="0" cy="0"/>
          <a:chOff x="0" y="0"/>
          <a:chExt cx="0" cy="0"/>
        </a:xfrm>
      </p:grpSpPr>
      <p:sp>
        <p:nvSpPr>
          <p:cNvPr id="962" name="Google Shape;962;p64"/>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963" name="Google Shape;963;p64"/>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4"/>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4"/>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2" name="Google Shape;972;p64"/>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973" name="Shape 973"/>
        <p:cNvGrpSpPr/>
        <p:nvPr/>
      </p:nvGrpSpPr>
      <p:grpSpPr>
        <a:xfrm>
          <a:off x="0" y="0"/>
          <a:ext cx="0" cy="0"/>
          <a:chOff x="0" y="0"/>
          <a:chExt cx="0" cy="0"/>
        </a:xfrm>
      </p:grpSpPr>
      <p:sp>
        <p:nvSpPr>
          <p:cNvPr id="974" name="Google Shape;974;p65"/>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975" name="Google Shape;975;p65"/>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976" name="Google Shape;976;p65"/>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981" name="Google Shape;981;p65"/>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982" name="Google Shape;982;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83" name="Shape 983"/>
        <p:cNvGrpSpPr/>
        <p:nvPr/>
      </p:nvGrpSpPr>
      <p:grpSpPr>
        <a:xfrm>
          <a:off x="0" y="0"/>
          <a:ext cx="0" cy="0"/>
          <a:chOff x="0" y="0"/>
          <a:chExt cx="0" cy="0"/>
        </a:xfrm>
      </p:grpSpPr>
      <p:sp>
        <p:nvSpPr>
          <p:cNvPr id="984" name="Google Shape;984;p66"/>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985" name="Google Shape;985;p66"/>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988" name="Google Shape;988;p66"/>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3" name="Google Shape;993;p66"/>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4" name="Google Shape;994;p66"/>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5" name="Google Shape;995;p66"/>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6" name="Google Shape;996;p66"/>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7" name="Google Shape;997;p66"/>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8" name="Google Shape;998;p66"/>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99" name="Shape 999"/>
        <p:cNvGrpSpPr/>
        <p:nvPr/>
      </p:nvGrpSpPr>
      <p:grpSpPr>
        <a:xfrm>
          <a:off x="0" y="0"/>
          <a:ext cx="0" cy="0"/>
          <a:chOff x="0" y="0"/>
          <a:chExt cx="0" cy="0"/>
        </a:xfrm>
      </p:grpSpPr>
      <p:sp>
        <p:nvSpPr>
          <p:cNvPr id="1000" name="Google Shape;1000;p67"/>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01" name="Google Shape;1001;p67"/>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02" name="Google Shape;1002;p67"/>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0" name="Google Shape;1010;p67"/>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1" name="Google Shape;1011;p67"/>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2" name="Google Shape;1012;p67"/>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3" name="Google Shape;1013;p67"/>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4" name="Google Shape;1014;p67"/>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5" name="Google Shape;1015;p67"/>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6" name="Google Shape;1016;p67"/>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7" name="Google Shape;1017;p67"/>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018" name="Shape 1018"/>
        <p:cNvGrpSpPr/>
        <p:nvPr/>
      </p:nvGrpSpPr>
      <p:grpSpPr>
        <a:xfrm>
          <a:off x="0" y="0"/>
          <a:ext cx="0" cy="0"/>
          <a:chOff x="0" y="0"/>
          <a:chExt cx="0" cy="0"/>
        </a:xfrm>
      </p:grpSpPr>
      <p:sp>
        <p:nvSpPr>
          <p:cNvPr id="1019" name="Google Shape;1019;p68"/>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20" name="Google Shape;1020;p6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21" name="Google Shape;1021;p68"/>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8"/>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8"/>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8" name="Google Shape;1028;p68"/>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9" name="Google Shape;1029;p68"/>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0" name="Google Shape;1030;p68"/>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1" name="Google Shape;1031;p68"/>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2" name="Google Shape;1032;p68"/>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3" name="Google Shape;1033;p68"/>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4" name="Google Shape;1034;p68"/>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5" name="Google Shape;1035;p68"/>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6" name="Shape 1036"/>
        <p:cNvGrpSpPr/>
        <p:nvPr/>
      </p:nvGrpSpPr>
      <p:grpSpPr>
        <a:xfrm>
          <a:off x="0" y="0"/>
          <a:ext cx="0" cy="0"/>
          <a:chOff x="0" y="0"/>
          <a:chExt cx="0" cy="0"/>
        </a:xfrm>
      </p:grpSpPr>
      <p:sp>
        <p:nvSpPr>
          <p:cNvPr id="1037" name="Google Shape;1037;p69"/>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38" name="Google Shape;1038;p69"/>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9"/>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9"/>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41" name="Google Shape;1041;p69"/>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9"/>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9"/>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9"/>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9"/>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8" name="Google Shape;1048;p69"/>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9" name="Google Shape;1049;p69"/>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0" name="Google Shape;1050;p69"/>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1" name="Google Shape;1051;p69"/>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2" name="Google Shape;1052;p69"/>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3" name="Google Shape;1053;p69"/>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4" name="Google Shape;1054;p69"/>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5" name="Google Shape;1055;p69"/>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6" name="Google Shape;1056;p69"/>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7" name="Google Shape;1057;p69"/>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8" name="Google Shape;1058;p69"/>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9" name="Google Shape;1059;p69"/>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060" name="Shape 1060"/>
        <p:cNvGrpSpPr/>
        <p:nvPr/>
      </p:nvGrpSpPr>
      <p:grpSpPr>
        <a:xfrm>
          <a:off x="0" y="0"/>
          <a:ext cx="0" cy="0"/>
          <a:chOff x="0" y="0"/>
          <a:chExt cx="0" cy="0"/>
        </a:xfrm>
      </p:grpSpPr>
      <p:sp>
        <p:nvSpPr>
          <p:cNvPr id="1061" name="Google Shape;1061;p70"/>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62" name="Google Shape;1062;p70"/>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63" name="Google Shape;1063;p70"/>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0"/>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0"/>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0"/>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0"/>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0"/>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70" name="Shape 1070"/>
        <p:cNvGrpSpPr/>
        <p:nvPr/>
      </p:nvGrpSpPr>
      <p:grpSpPr>
        <a:xfrm>
          <a:off x="0" y="0"/>
          <a:ext cx="0" cy="0"/>
          <a:chOff x="0" y="0"/>
          <a:chExt cx="0" cy="0"/>
        </a:xfrm>
      </p:grpSpPr>
      <p:sp>
        <p:nvSpPr>
          <p:cNvPr id="1071" name="Google Shape;1071;p71"/>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72" name="Google Shape;1072;p71"/>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73" name="Google Shape;1073;p71"/>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1"/>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1"/>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1"/>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1"/>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1"/>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1"/>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1" name="Shape 1081"/>
        <p:cNvGrpSpPr/>
        <p:nvPr/>
      </p:nvGrpSpPr>
      <p:grpSpPr>
        <a:xfrm>
          <a:off x="0" y="0"/>
          <a:ext cx="0" cy="0"/>
          <a:chOff x="0" y="0"/>
          <a:chExt cx="0" cy="0"/>
        </a:xfrm>
      </p:grpSpPr>
      <p:sp>
        <p:nvSpPr>
          <p:cNvPr id="1082" name="Google Shape;1082;p72"/>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083" name="Google Shape;1083;p72"/>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084" name="Google Shape;1084;p72"/>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2"/>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2"/>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2"/>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2"/>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2"/>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2"/>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2"/>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2" name="Google Shape;1092;p72"/>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93" name="Google Shape;1093;p72"/>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4" name="Google Shape;1094;p72"/>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95" name="Google Shape;1095;p72"/>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6" name="Google Shape;1096;p72"/>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97" name="Google Shape;1097;p72"/>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1098" name="Shape 1098"/>
        <p:cNvGrpSpPr/>
        <p:nvPr/>
      </p:nvGrpSpPr>
      <p:grpSpPr>
        <a:xfrm>
          <a:off x="0" y="0"/>
          <a:ext cx="0" cy="0"/>
          <a:chOff x="0" y="0"/>
          <a:chExt cx="0" cy="0"/>
        </a:xfrm>
      </p:grpSpPr>
      <p:sp>
        <p:nvSpPr>
          <p:cNvPr id="1099" name="Google Shape;1099;p73"/>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00" name="Google Shape;1100;p73"/>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02" name="Google Shape;1102;p73"/>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3"/>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1108" name="Google Shape;1108;p73"/>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3"/>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1" name="Google Shape;1111;p73"/>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2" name="Google Shape;1112;p73"/>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13" name="Shape 1113"/>
        <p:cNvGrpSpPr/>
        <p:nvPr/>
      </p:nvGrpSpPr>
      <p:grpSpPr>
        <a:xfrm>
          <a:off x="0" y="0"/>
          <a:ext cx="0" cy="0"/>
          <a:chOff x="0" y="0"/>
          <a:chExt cx="0" cy="0"/>
        </a:xfrm>
      </p:grpSpPr>
      <p:sp>
        <p:nvSpPr>
          <p:cNvPr id="1114" name="Google Shape;1114;p74"/>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115" name="Google Shape;1115;p7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16" name="Google Shape;1116;p74"/>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4"/>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4"/>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4"/>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4"/>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123" name="Shape 1123"/>
        <p:cNvGrpSpPr/>
        <p:nvPr/>
      </p:nvGrpSpPr>
      <p:grpSpPr>
        <a:xfrm>
          <a:off x="0" y="0"/>
          <a:ext cx="0" cy="0"/>
          <a:chOff x="0" y="0"/>
          <a:chExt cx="0" cy="0"/>
        </a:xfrm>
      </p:grpSpPr>
      <p:sp>
        <p:nvSpPr>
          <p:cNvPr id="1124" name="Google Shape;1124;p75"/>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125" name="Google Shape;1125;p75"/>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126" name="Google Shape;1126;p75"/>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5"/>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5"/>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5"/>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5"/>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5"/>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5"/>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5"/>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5"/>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5"/>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5"/>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40" name="Shape 1140"/>
        <p:cNvGrpSpPr/>
        <p:nvPr/>
      </p:nvGrpSpPr>
      <p:grpSpPr>
        <a:xfrm>
          <a:off x="0" y="0"/>
          <a:ext cx="0" cy="0"/>
          <a:chOff x="0" y="0"/>
          <a:chExt cx="0" cy="0"/>
        </a:xfrm>
      </p:grpSpPr>
      <p:sp>
        <p:nvSpPr>
          <p:cNvPr id="1141" name="Google Shape;1141;p77"/>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2" name="Google Shape;1142;p77"/>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44" name="Google Shape;1144;p77"/>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7"/>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7"/>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7"/>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7"/>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7"/>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7"/>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54" name="Google Shape;1154;p77"/>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55" name="Google Shape;1155;p77"/>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156" name="Shape 1156"/>
        <p:cNvGrpSpPr/>
        <p:nvPr/>
      </p:nvGrpSpPr>
      <p:grpSpPr>
        <a:xfrm>
          <a:off x="0" y="0"/>
          <a:ext cx="0" cy="0"/>
          <a:chOff x="0" y="0"/>
          <a:chExt cx="0" cy="0"/>
        </a:xfrm>
      </p:grpSpPr>
      <p:sp>
        <p:nvSpPr>
          <p:cNvPr id="1157" name="Google Shape;1157;p78"/>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158" name="Google Shape;1158;p78"/>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159" name="Google Shape;1159;p78"/>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8"/>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8"/>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68" name="Google Shape;1168;p78"/>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9" name="Google Shape;1169;p78"/>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170" name="Shape 1170"/>
        <p:cNvGrpSpPr/>
        <p:nvPr/>
      </p:nvGrpSpPr>
      <p:grpSpPr>
        <a:xfrm>
          <a:off x="0" y="0"/>
          <a:ext cx="0" cy="0"/>
          <a:chOff x="0" y="0"/>
          <a:chExt cx="0" cy="0"/>
        </a:xfrm>
      </p:grpSpPr>
      <p:sp>
        <p:nvSpPr>
          <p:cNvPr id="1171" name="Google Shape;1171;p79"/>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172" name="Google Shape;1172;p79"/>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73" name="Google Shape;1173;p79"/>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9"/>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9"/>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9"/>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8" name="Google Shape;1178;p79"/>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9" name="Shape 1179"/>
        <p:cNvGrpSpPr/>
        <p:nvPr/>
      </p:nvGrpSpPr>
      <p:grpSpPr>
        <a:xfrm>
          <a:off x="0" y="0"/>
          <a:ext cx="0" cy="0"/>
          <a:chOff x="0" y="0"/>
          <a:chExt cx="0" cy="0"/>
        </a:xfrm>
      </p:grpSpPr>
      <p:sp>
        <p:nvSpPr>
          <p:cNvPr id="1180" name="Google Shape;1180;p80"/>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181" name="Google Shape;1181;p80"/>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82" name="Google Shape;1182;p80"/>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0"/>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0"/>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0"/>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0"/>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0"/>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0"/>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0"/>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1" name="Google Shape;1191;p80"/>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2" name="Google Shape;1192;p80"/>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3" name="Google Shape;1193;p80"/>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94" name="Google Shape;1194;p80"/>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5" name="Shape 1195"/>
        <p:cNvGrpSpPr/>
        <p:nvPr/>
      </p:nvGrpSpPr>
      <p:grpSpPr>
        <a:xfrm>
          <a:off x="0" y="0"/>
          <a:ext cx="0" cy="0"/>
          <a:chOff x="0" y="0"/>
          <a:chExt cx="0" cy="0"/>
        </a:xfrm>
      </p:grpSpPr>
      <p:sp>
        <p:nvSpPr>
          <p:cNvPr id="1196" name="Google Shape;1196;p81"/>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197" name="Google Shape;1197;p8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198" name="Google Shape;1198;p81"/>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1"/>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1"/>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1"/>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1"/>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1"/>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1"/>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6" name="Shape 1206"/>
        <p:cNvGrpSpPr/>
        <p:nvPr/>
      </p:nvGrpSpPr>
      <p:grpSpPr>
        <a:xfrm>
          <a:off x="0" y="0"/>
          <a:ext cx="0" cy="0"/>
          <a:chOff x="0" y="0"/>
          <a:chExt cx="0" cy="0"/>
        </a:xfrm>
      </p:grpSpPr>
      <p:sp>
        <p:nvSpPr>
          <p:cNvPr id="1207" name="Google Shape;1207;p82"/>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208" name="Google Shape;1208;p82"/>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2"/>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2"/>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2"/>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2"/>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2"/>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2"/>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16" name="Google Shape;1216;p82"/>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217" name="Shape 1217"/>
        <p:cNvGrpSpPr/>
        <p:nvPr/>
      </p:nvGrpSpPr>
      <p:grpSpPr>
        <a:xfrm>
          <a:off x="0" y="0"/>
          <a:ext cx="0" cy="0"/>
          <a:chOff x="0" y="0"/>
          <a:chExt cx="0" cy="0"/>
        </a:xfrm>
      </p:grpSpPr>
      <p:sp>
        <p:nvSpPr>
          <p:cNvPr id="1218" name="Google Shape;1218;p83"/>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19" name="Google Shape;1219;p83"/>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1220" name="Google Shape;1220;p83"/>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3"/>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3"/>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3"/>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3"/>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3"/>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3"/>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3"/>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3"/>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9" name="Shape 1229"/>
        <p:cNvGrpSpPr/>
        <p:nvPr/>
      </p:nvGrpSpPr>
      <p:grpSpPr>
        <a:xfrm>
          <a:off x="0" y="0"/>
          <a:ext cx="0" cy="0"/>
          <a:chOff x="0" y="0"/>
          <a:chExt cx="0" cy="0"/>
        </a:xfrm>
      </p:grpSpPr>
      <p:sp>
        <p:nvSpPr>
          <p:cNvPr id="1230" name="Google Shape;1230;p84"/>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1231" name="Google Shape;1231;p84"/>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232" name="Google Shape;1232;p84"/>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4"/>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4"/>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4"/>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4"/>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4"/>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4"/>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4"/>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4"/>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4"/>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2" name="Google Shape;1242;p84"/>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243" name="Shape 1243"/>
        <p:cNvGrpSpPr/>
        <p:nvPr/>
      </p:nvGrpSpPr>
      <p:grpSpPr>
        <a:xfrm>
          <a:off x="0" y="0"/>
          <a:ext cx="0" cy="0"/>
          <a:chOff x="0" y="0"/>
          <a:chExt cx="0" cy="0"/>
        </a:xfrm>
      </p:grpSpPr>
      <p:sp>
        <p:nvSpPr>
          <p:cNvPr id="1244" name="Google Shape;1244;p85"/>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45" name="Google Shape;1245;p85"/>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246" name="Google Shape;1246;p85"/>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5"/>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5"/>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5"/>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5"/>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5"/>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252" name="Shape 1252"/>
        <p:cNvGrpSpPr/>
        <p:nvPr/>
      </p:nvGrpSpPr>
      <p:grpSpPr>
        <a:xfrm>
          <a:off x="0" y="0"/>
          <a:ext cx="0" cy="0"/>
          <a:chOff x="0" y="0"/>
          <a:chExt cx="0" cy="0"/>
        </a:xfrm>
      </p:grpSpPr>
      <p:sp>
        <p:nvSpPr>
          <p:cNvPr id="1253" name="Google Shape;1253;p86"/>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54" name="Google Shape;1254;p86"/>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55" name="Google Shape;1255;p86"/>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56" name="Google Shape;1256;p86"/>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7" name="Google Shape;1257;p86"/>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6"/>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6"/>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6"/>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6"/>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6"/>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6"/>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6"/>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65" name="Shape 1265"/>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66" name="Shape 1266"/>
        <p:cNvGrpSpPr/>
        <p:nvPr/>
      </p:nvGrpSpPr>
      <p:grpSpPr>
        <a:xfrm>
          <a:off x="0" y="0"/>
          <a:ext cx="0" cy="0"/>
          <a:chOff x="0" y="0"/>
          <a:chExt cx="0" cy="0"/>
        </a:xfrm>
      </p:grpSpPr>
      <p:sp>
        <p:nvSpPr>
          <p:cNvPr id="1267" name="Google Shape;1267;p88"/>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68" name="Google Shape;1268;p88"/>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269" name="Google Shape;1269;p88"/>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8"/>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8"/>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8"/>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8"/>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8"/>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8"/>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8"/>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7" name="Google Shape;1277;p88"/>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8" name="Google Shape;1278;p88"/>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79" name="Google Shape;1279;p88"/>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0" name="Google Shape;1280;p88"/>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81" name="Google Shape;1281;p88"/>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82" name="Google Shape;1282;p88"/>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3" name="Google Shape;1283;p88"/>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84" name="Google Shape;1284;p88"/>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85" name="Google Shape;1285;p88"/>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6" name="Google Shape;1286;p88"/>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87" name="Google Shape;1287;p88"/>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88" name="Google Shape;1288;p88"/>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9" name="Google Shape;1289;p88"/>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90" name="Google Shape;1290;p88"/>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91" name="Google Shape;1291;p88"/>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2" name="Google Shape;1292;p88"/>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93" name="Google Shape;1293;p88"/>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94" name="Google Shape;1294;p88"/>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295" name="Shape 1295"/>
        <p:cNvGrpSpPr/>
        <p:nvPr/>
      </p:nvGrpSpPr>
      <p:grpSpPr>
        <a:xfrm>
          <a:off x="0" y="0"/>
          <a:ext cx="0" cy="0"/>
          <a:chOff x="0" y="0"/>
          <a:chExt cx="0" cy="0"/>
        </a:xfrm>
      </p:grpSpPr>
      <p:sp>
        <p:nvSpPr>
          <p:cNvPr id="1296" name="Google Shape;1296;p89"/>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297" name="Google Shape;1297;p89"/>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298" name="Google Shape;1298;p89"/>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9"/>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9"/>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9"/>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9"/>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9"/>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9"/>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9"/>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9"/>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9"/>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9"/>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9" name="Google Shape;1309;p89"/>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310" name="Google Shape;1310;p89"/>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11" name="Shape 1311"/>
        <p:cNvGrpSpPr/>
        <p:nvPr/>
      </p:nvGrpSpPr>
      <p:grpSpPr>
        <a:xfrm>
          <a:off x="0" y="0"/>
          <a:ext cx="0" cy="0"/>
          <a:chOff x="0" y="0"/>
          <a:chExt cx="0" cy="0"/>
        </a:xfrm>
      </p:grpSpPr>
      <p:sp>
        <p:nvSpPr>
          <p:cNvPr id="1312" name="Google Shape;1312;p90"/>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313" name="Google Shape;1313;p90"/>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0"/>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0"/>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316" name="Google Shape;1316;p90"/>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0"/>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0"/>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0"/>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0"/>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1" name="Google Shape;1321;p90"/>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22" name="Shape 1322"/>
        <p:cNvGrpSpPr/>
        <p:nvPr/>
      </p:nvGrpSpPr>
      <p:grpSpPr>
        <a:xfrm>
          <a:off x="0" y="0"/>
          <a:ext cx="0" cy="0"/>
          <a:chOff x="0" y="0"/>
          <a:chExt cx="0" cy="0"/>
        </a:xfrm>
      </p:grpSpPr>
      <p:sp>
        <p:nvSpPr>
          <p:cNvPr id="1323" name="Google Shape;1323;p91"/>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324" name="Google Shape;1324;p91"/>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1"/>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1"/>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1"/>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1"/>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1"/>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1"/>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1"/>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1"/>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3" name="Google Shape;1333;p91"/>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334" name="Shape 1334"/>
        <p:cNvGrpSpPr/>
        <p:nvPr/>
      </p:nvGrpSpPr>
      <p:grpSpPr>
        <a:xfrm>
          <a:off x="0" y="0"/>
          <a:ext cx="0" cy="0"/>
          <a:chOff x="0" y="0"/>
          <a:chExt cx="0" cy="0"/>
        </a:xfrm>
      </p:grpSpPr>
      <p:sp>
        <p:nvSpPr>
          <p:cNvPr id="1335" name="Google Shape;1335;p92"/>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36" name="Google Shape;1336;p92"/>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37" name="Google Shape;1337;p92"/>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2"/>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2"/>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2"/>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2"/>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342" name="Google Shape;1342;p92"/>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1343" name="Google Shape;1343;p9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44" name="Shape 1344"/>
        <p:cNvGrpSpPr/>
        <p:nvPr/>
      </p:nvGrpSpPr>
      <p:grpSpPr>
        <a:xfrm>
          <a:off x="0" y="0"/>
          <a:ext cx="0" cy="0"/>
          <a:chOff x="0" y="0"/>
          <a:chExt cx="0" cy="0"/>
        </a:xfrm>
      </p:grpSpPr>
      <p:sp>
        <p:nvSpPr>
          <p:cNvPr id="1345" name="Google Shape;1345;p9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46" name="Google Shape;1346;p93"/>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3"/>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3"/>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49" name="Google Shape;1349;p93"/>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3"/>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3"/>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3"/>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4" name="Google Shape;1354;p93"/>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5" name="Google Shape;1355;p93"/>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93"/>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7" name="Google Shape;1357;p93"/>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93"/>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9" name="Google Shape;1359;p93"/>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60" name="Shape 1360"/>
        <p:cNvGrpSpPr/>
        <p:nvPr/>
      </p:nvGrpSpPr>
      <p:grpSpPr>
        <a:xfrm>
          <a:off x="0" y="0"/>
          <a:ext cx="0" cy="0"/>
          <a:chOff x="0" y="0"/>
          <a:chExt cx="0" cy="0"/>
        </a:xfrm>
      </p:grpSpPr>
      <p:sp>
        <p:nvSpPr>
          <p:cNvPr id="1361" name="Google Shape;1361;p94"/>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62" name="Google Shape;1362;p9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63" name="Google Shape;1363;p94"/>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94"/>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9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94"/>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94"/>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94"/>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94"/>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1" name="Google Shape;1371;p94"/>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2" name="Google Shape;1372;p94"/>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3" name="Google Shape;1373;p94"/>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4" name="Google Shape;1374;p94"/>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5" name="Google Shape;1375;p94"/>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6" name="Google Shape;1376;p94"/>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7" name="Google Shape;1377;p94"/>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8" name="Google Shape;1378;p94"/>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379" name="Shape 1379"/>
        <p:cNvGrpSpPr/>
        <p:nvPr/>
      </p:nvGrpSpPr>
      <p:grpSpPr>
        <a:xfrm>
          <a:off x="0" y="0"/>
          <a:ext cx="0" cy="0"/>
          <a:chOff x="0" y="0"/>
          <a:chExt cx="0" cy="0"/>
        </a:xfrm>
      </p:grpSpPr>
      <p:sp>
        <p:nvSpPr>
          <p:cNvPr id="1380" name="Google Shape;1380;p95"/>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81" name="Google Shape;1381;p95"/>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82" name="Google Shape;1382;p95"/>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5"/>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5"/>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95"/>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95"/>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95"/>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9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9" name="Google Shape;1389;p95"/>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0" name="Google Shape;1390;p95"/>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1" name="Google Shape;1391;p95"/>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2" name="Google Shape;1392;p95"/>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3" name="Google Shape;1393;p95"/>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4" name="Google Shape;1394;p95"/>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5" name="Google Shape;1395;p95"/>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6" name="Google Shape;1396;p95"/>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97" name="Shape 1397"/>
        <p:cNvGrpSpPr/>
        <p:nvPr/>
      </p:nvGrpSpPr>
      <p:grpSpPr>
        <a:xfrm>
          <a:off x="0" y="0"/>
          <a:ext cx="0" cy="0"/>
          <a:chOff x="0" y="0"/>
          <a:chExt cx="0" cy="0"/>
        </a:xfrm>
      </p:grpSpPr>
      <p:sp>
        <p:nvSpPr>
          <p:cNvPr id="1398" name="Google Shape;1398;p96"/>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99" name="Google Shape;1399;p96"/>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6"/>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6"/>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402" name="Google Shape;1402;p96"/>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6"/>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6"/>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6"/>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6"/>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6"/>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9" name="Google Shape;1409;p96"/>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0" name="Google Shape;1410;p96"/>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1" name="Google Shape;1411;p96"/>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2" name="Google Shape;1412;p96"/>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3" name="Google Shape;1413;p96"/>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4" name="Google Shape;1414;p96"/>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5" name="Google Shape;1415;p96"/>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6" name="Google Shape;1416;p96"/>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7" name="Google Shape;1417;p96"/>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8" name="Google Shape;1418;p96"/>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9" name="Google Shape;1419;p96"/>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0" name="Google Shape;1420;p96"/>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421" name="Shape 1421"/>
        <p:cNvGrpSpPr/>
        <p:nvPr/>
      </p:nvGrpSpPr>
      <p:grpSpPr>
        <a:xfrm>
          <a:off x="0" y="0"/>
          <a:ext cx="0" cy="0"/>
          <a:chOff x="0" y="0"/>
          <a:chExt cx="0" cy="0"/>
        </a:xfrm>
      </p:grpSpPr>
      <p:sp>
        <p:nvSpPr>
          <p:cNvPr id="1422" name="Google Shape;1422;p97"/>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423" name="Google Shape;1423;p97"/>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424" name="Google Shape;1424;p97"/>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7"/>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7"/>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7"/>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97"/>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97"/>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431" name="Shape 1431"/>
        <p:cNvGrpSpPr/>
        <p:nvPr/>
      </p:nvGrpSpPr>
      <p:grpSpPr>
        <a:xfrm>
          <a:off x="0" y="0"/>
          <a:ext cx="0" cy="0"/>
          <a:chOff x="0" y="0"/>
          <a:chExt cx="0" cy="0"/>
        </a:xfrm>
      </p:grpSpPr>
      <p:sp>
        <p:nvSpPr>
          <p:cNvPr id="1432" name="Google Shape;1432;p9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433" name="Google Shape;1433;p98"/>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434" name="Google Shape;1434;p98"/>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8"/>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8"/>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8"/>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8"/>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8"/>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8"/>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42" name="Shape 1442"/>
        <p:cNvGrpSpPr/>
        <p:nvPr/>
      </p:nvGrpSpPr>
      <p:grpSpPr>
        <a:xfrm>
          <a:off x="0" y="0"/>
          <a:ext cx="0" cy="0"/>
          <a:chOff x="0" y="0"/>
          <a:chExt cx="0" cy="0"/>
        </a:xfrm>
      </p:grpSpPr>
      <p:sp>
        <p:nvSpPr>
          <p:cNvPr id="1443" name="Google Shape;1443;p99"/>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444" name="Google Shape;1444;p9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445" name="Google Shape;1445;p99"/>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9"/>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9"/>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9"/>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9"/>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9"/>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9"/>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53" name="Google Shape;1453;p99"/>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54" name="Google Shape;1454;p99"/>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55" name="Google Shape;1455;p99"/>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56" name="Google Shape;1456;p99"/>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57" name="Google Shape;1457;p99"/>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58" name="Google Shape;1458;p9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1459" name="Shape 1459"/>
        <p:cNvGrpSpPr/>
        <p:nvPr/>
      </p:nvGrpSpPr>
      <p:grpSpPr>
        <a:xfrm>
          <a:off x="0" y="0"/>
          <a:ext cx="0" cy="0"/>
          <a:chOff x="0" y="0"/>
          <a:chExt cx="0" cy="0"/>
        </a:xfrm>
      </p:grpSpPr>
      <p:sp>
        <p:nvSpPr>
          <p:cNvPr id="1460" name="Google Shape;1460;p100"/>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461" name="Google Shape;1461;p100"/>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0"/>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463" name="Google Shape;1463;p100"/>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0"/>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0"/>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0"/>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0"/>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0"/>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1469" name="Google Shape;1469;p100"/>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0"/>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0"/>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2" name="Google Shape;1472;p100"/>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3" name="Google Shape;1473;p100"/>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74" name="Shape 1474"/>
        <p:cNvGrpSpPr/>
        <p:nvPr/>
      </p:nvGrpSpPr>
      <p:grpSpPr>
        <a:xfrm>
          <a:off x="0" y="0"/>
          <a:ext cx="0" cy="0"/>
          <a:chOff x="0" y="0"/>
          <a:chExt cx="0" cy="0"/>
        </a:xfrm>
      </p:grpSpPr>
      <p:sp>
        <p:nvSpPr>
          <p:cNvPr id="1475" name="Google Shape;1475;p101"/>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476" name="Google Shape;1476;p101"/>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477" name="Google Shape;1477;p101"/>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1"/>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1"/>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1"/>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1"/>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1"/>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1"/>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484" name="Shape 1484"/>
        <p:cNvGrpSpPr/>
        <p:nvPr/>
      </p:nvGrpSpPr>
      <p:grpSpPr>
        <a:xfrm>
          <a:off x="0" y="0"/>
          <a:ext cx="0" cy="0"/>
          <a:chOff x="0" y="0"/>
          <a:chExt cx="0" cy="0"/>
        </a:xfrm>
      </p:grpSpPr>
      <p:sp>
        <p:nvSpPr>
          <p:cNvPr id="1485" name="Google Shape;1485;p102"/>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486" name="Google Shape;1486;p102"/>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487" name="Google Shape;1487;p102"/>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2"/>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2"/>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2"/>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2"/>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2"/>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2"/>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2"/>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2"/>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2"/>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2"/>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1" name="Shape 1501"/>
        <p:cNvGrpSpPr/>
        <p:nvPr/>
      </p:nvGrpSpPr>
      <p:grpSpPr>
        <a:xfrm>
          <a:off x="0" y="0"/>
          <a:ext cx="0" cy="0"/>
          <a:chOff x="0" y="0"/>
          <a:chExt cx="0" cy="0"/>
        </a:xfrm>
      </p:grpSpPr>
      <p:sp>
        <p:nvSpPr>
          <p:cNvPr id="1502" name="Google Shape;1502;p104"/>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503" name="Google Shape;1503;p104"/>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4"/>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505" name="Google Shape;1505;p104"/>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04"/>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04"/>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04"/>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4"/>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4"/>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4"/>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4"/>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4"/>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4"/>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515" name="Google Shape;1515;p104"/>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16" name="Google Shape;1516;p104"/>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8.xml"/><Relationship Id="rId22" Type="http://schemas.openxmlformats.org/officeDocument/2006/relationships/slideLayout" Target="../slideLayouts/slideLayout250.xml"/><Relationship Id="rId21" Type="http://schemas.openxmlformats.org/officeDocument/2006/relationships/slideLayout" Target="../slideLayouts/slideLayout249.xml"/><Relationship Id="rId24" Type="http://schemas.openxmlformats.org/officeDocument/2006/relationships/slideLayout" Target="../slideLayouts/slideLayout252.xml"/><Relationship Id="rId23" Type="http://schemas.openxmlformats.org/officeDocument/2006/relationships/slideLayout" Target="../slideLayouts/slideLayout251.xml"/><Relationship Id="rId1" Type="http://schemas.openxmlformats.org/officeDocument/2006/relationships/slideLayout" Target="../slideLayouts/slideLayout229.xml"/><Relationship Id="rId2" Type="http://schemas.openxmlformats.org/officeDocument/2006/relationships/slideLayout" Target="../slideLayouts/slideLayout230.xml"/><Relationship Id="rId3" Type="http://schemas.openxmlformats.org/officeDocument/2006/relationships/slideLayout" Target="../slideLayouts/slideLayout231.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26" Type="http://schemas.openxmlformats.org/officeDocument/2006/relationships/slideLayout" Target="../slideLayouts/slideLayout254.xml"/><Relationship Id="rId25" Type="http://schemas.openxmlformats.org/officeDocument/2006/relationships/slideLayout" Target="../slideLayouts/slideLayout253.xml"/><Relationship Id="rId27" Type="http://schemas.openxmlformats.org/officeDocument/2006/relationships/theme" Target="../theme/theme9.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13" Type="http://schemas.openxmlformats.org/officeDocument/2006/relationships/slideLayout" Target="../slideLayouts/slideLayout241.xml"/><Relationship Id="rId12" Type="http://schemas.openxmlformats.org/officeDocument/2006/relationships/slideLayout" Target="../slideLayouts/slideLayout240.xml"/><Relationship Id="rId15" Type="http://schemas.openxmlformats.org/officeDocument/2006/relationships/slideLayout" Target="../slideLayouts/slideLayout243.xml"/><Relationship Id="rId14" Type="http://schemas.openxmlformats.org/officeDocument/2006/relationships/slideLayout" Target="../slideLayouts/slideLayout242.xml"/><Relationship Id="rId17" Type="http://schemas.openxmlformats.org/officeDocument/2006/relationships/slideLayout" Target="../slideLayouts/slideLayout245.xml"/><Relationship Id="rId16" Type="http://schemas.openxmlformats.org/officeDocument/2006/relationships/slideLayout" Target="../slideLayouts/slideLayout244.xml"/><Relationship Id="rId19" Type="http://schemas.openxmlformats.org/officeDocument/2006/relationships/slideLayout" Target="../slideLayouts/slideLayout247.xml"/><Relationship Id="rId18" Type="http://schemas.openxmlformats.org/officeDocument/2006/relationships/slideLayout" Target="../slideLayouts/slideLayout246.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74.xml"/><Relationship Id="rId22" Type="http://schemas.openxmlformats.org/officeDocument/2006/relationships/slideLayout" Target="../slideLayouts/slideLayout276.xml"/><Relationship Id="rId21" Type="http://schemas.openxmlformats.org/officeDocument/2006/relationships/slideLayout" Target="../slideLayouts/slideLayout275.xml"/><Relationship Id="rId24" Type="http://schemas.openxmlformats.org/officeDocument/2006/relationships/slideLayout" Target="../slideLayouts/slideLayout278.xml"/><Relationship Id="rId23" Type="http://schemas.openxmlformats.org/officeDocument/2006/relationships/slideLayout" Target="../slideLayouts/slideLayout277.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26" Type="http://schemas.openxmlformats.org/officeDocument/2006/relationships/slideLayout" Target="../slideLayouts/slideLayout280.xml"/><Relationship Id="rId25" Type="http://schemas.openxmlformats.org/officeDocument/2006/relationships/slideLayout" Target="../slideLayouts/slideLayout279.xml"/><Relationship Id="rId27" Type="http://schemas.openxmlformats.org/officeDocument/2006/relationships/theme" Target="../theme/theme3.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11" Type="http://schemas.openxmlformats.org/officeDocument/2006/relationships/slideLayout" Target="../slideLayouts/slideLayout265.xml"/><Relationship Id="rId10" Type="http://schemas.openxmlformats.org/officeDocument/2006/relationships/slideLayout" Target="../slideLayouts/slideLayout264.xml"/><Relationship Id="rId13" Type="http://schemas.openxmlformats.org/officeDocument/2006/relationships/slideLayout" Target="../slideLayouts/slideLayout267.xml"/><Relationship Id="rId12" Type="http://schemas.openxmlformats.org/officeDocument/2006/relationships/slideLayout" Target="../slideLayouts/slideLayout266.xml"/><Relationship Id="rId15" Type="http://schemas.openxmlformats.org/officeDocument/2006/relationships/slideLayout" Target="../slideLayouts/slideLayout269.xml"/><Relationship Id="rId14" Type="http://schemas.openxmlformats.org/officeDocument/2006/relationships/slideLayout" Target="../slideLayouts/slideLayout268.xml"/><Relationship Id="rId17" Type="http://schemas.openxmlformats.org/officeDocument/2006/relationships/slideLayout" Target="../slideLayouts/slideLayout271.xml"/><Relationship Id="rId16" Type="http://schemas.openxmlformats.org/officeDocument/2006/relationships/slideLayout" Target="../slideLayouts/slideLayout270.xml"/><Relationship Id="rId19" Type="http://schemas.openxmlformats.org/officeDocument/2006/relationships/slideLayout" Target="../slideLayouts/slideLayout273.xml"/><Relationship Id="rId18" Type="http://schemas.openxmlformats.org/officeDocument/2006/relationships/slideLayout" Target="../slideLayouts/slideLayout272.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300.xml"/><Relationship Id="rId22" Type="http://schemas.openxmlformats.org/officeDocument/2006/relationships/slideLayout" Target="../slideLayouts/slideLayout302.xml"/><Relationship Id="rId21" Type="http://schemas.openxmlformats.org/officeDocument/2006/relationships/slideLayout" Target="../slideLayouts/slideLayout301.xml"/><Relationship Id="rId24" Type="http://schemas.openxmlformats.org/officeDocument/2006/relationships/slideLayout" Target="../slideLayouts/slideLayout304.xml"/><Relationship Id="rId23" Type="http://schemas.openxmlformats.org/officeDocument/2006/relationships/slideLayout" Target="../slideLayouts/slideLayout303.xml"/><Relationship Id="rId1" Type="http://schemas.openxmlformats.org/officeDocument/2006/relationships/slideLayout" Target="../slideLayouts/slideLayout281.xml"/><Relationship Id="rId2" Type="http://schemas.openxmlformats.org/officeDocument/2006/relationships/slideLayout" Target="../slideLayouts/slideLayout282.xml"/><Relationship Id="rId3" Type="http://schemas.openxmlformats.org/officeDocument/2006/relationships/slideLayout" Target="../slideLayouts/slideLayout283.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26" Type="http://schemas.openxmlformats.org/officeDocument/2006/relationships/slideLayout" Target="../slideLayouts/slideLayout306.xml"/><Relationship Id="rId25" Type="http://schemas.openxmlformats.org/officeDocument/2006/relationships/slideLayout" Target="../slideLayouts/slideLayout305.xml"/><Relationship Id="rId27" Type="http://schemas.openxmlformats.org/officeDocument/2006/relationships/theme" Target="../theme/theme1.xml"/><Relationship Id="rId5" Type="http://schemas.openxmlformats.org/officeDocument/2006/relationships/slideLayout" Target="../slideLayouts/slideLayout285.xml"/><Relationship Id="rId6" Type="http://schemas.openxmlformats.org/officeDocument/2006/relationships/slideLayout" Target="../slideLayouts/slideLayout286.xml"/><Relationship Id="rId7" Type="http://schemas.openxmlformats.org/officeDocument/2006/relationships/slideLayout" Target="../slideLayouts/slideLayout287.xml"/><Relationship Id="rId8" Type="http://schemas.openxmlformats.org/officeDocument/2006/relationships/slideLayout" Target="../slideLayouts/slideLayout288.xml"/><Relationship Id="rId11" Type="http://schemas.openxmlformats.org/officeDocument/2006/relationships/slideLayout" Target="../slideLayouts/slideLayout291.xml"/><Relationship Id="rId10" Type="http://schemas.openxmlformats.org/officeDocument/2006/relationships/slideLayout" Target="../slideLayouts/slideLayout290.xml"/><Relationship Id="rId13" Type="http://schemas.openxmlformats.org/officeDocument/2006/relationships/slideLayout" Target="../slideLayouts/slideLayout293.xml"/><Relationship Id="rId12" Type="http://schemas.openxmlformats.org/officeDocument/2006/relationships/slideLayout" Target="../slideLayouts/slideLayout292.xml"/><Relationship Id="rId15" Type="http://schemas.openxmlformats.org/officeDocument/2006/relationships/slideLayout" Target="../slideLayouts/slideLayout295.xml"/><Relationship Id="rId14" Type="http://schemas.openxmlformats.org/officeDocument/2006/relationships/slideLayout" Target="../slideLayouts/slideLayout294.xml"/><Relationship Id="rId17" Type="http://schemas.openxmlformats.org/officeDocument/2006/relationships/slideLayout" Target="../slideLayouts/slideLayout297.xml"/><Relationship Id="rId16" Type="http://schemas.openxmlformats.org/officeDocument/2006/relationships/slideLayout" Target="../slideLayouts/slideLayout296.xml"/><Relationship Id="rId19" Type="http://schemas.openxmlformats.org/officeDocument/2006/relationships/slideLayout" Target="../slideLayouts/slideLayout299.xml"/><Relationship Id="rId1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326.xml"/><Relationship Id="rId22" Type="http://schemas.openxmlformats.org/officeDocument/2006/relationships/slideLayout" Target="../slideLayouts/slideLayout328.xml"/><Relationship Id="rId21" Type="http://schemas.openxmlformats.org/officeDocument/2006/relationships/slideLayout" Target="../slideLayouts/slideLayout327.xml"/><Relationship Id="rId24" Type="http://schemas.openxmlformats.org/officeDocument/2006/relationships/slideLayout" Target="../slideLayouts/slideLayout330.xml"/><Relationship Id="rId23" Type="http://schemas.openxmlformats.org/officeDocument/2006/relationships/slideLayout" Target="../slideLayouts/slideLayout329.xml"/><Relationship Id="rId1" Type="http://schemas.openxmlformats.org/officeDocument/2006/relationships/slideLayout" Target="../slideLayouts/slideLayout307.xml"/><Relationship Id="rId2" Type="http://schemas.openxmlformats.org/officeDocument/2006/relationships/slideLayout" Target="../slideLayouts/slideLayout308.xml"/><Relationship Id="rId3" Type="http://schemas.openxmlformats.org/officeDocument/2006/relationships/slideLayout" Target="../slideLayouts/slideLayout309.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26" Type="http://schemas.openxmlformats.org/officeDocument/2006/relationships/slideLayout" Target="../slideLayouts/slideLayout332.xml"/><Relationship Id="rId25" Type="http://schemas.openxmlformats.org/officeDocument/2006/relationships/slideLayout" Target="../slideLayouts/slideLayout331.xml"/><Relationship Id="rId27" Type="http://schemas.openxmlformats.org/officeDocument/2006/relationships/theme" Target="../theme/theme8.xml"/><Relationship Id="rId5" Type="http://schemas.openxmlformats.org/officeDocument/2006/relationships/slideLayout" Target="../slideLayouts/slideLayout311.xml"/><Relationship Id="rId6" Type="http://schemas.openxmlformats.org/officeDocument/2006/relationships/slideLayout" Target="../slideLayouts/slideLayout312.xml"/><Relationship Id="rId7" Type="http://schemas.openxmlformats.org/officeDocument/2006/relationships/slideLayout" Target="../slideLayouts/slideLayout313.xml"/><Relationship Id="rId8" Type="http://schemas.openxmlformats.org/officeDocument/2006/relationships/slideLayout" Target="../slideLayouts/slideLayout314.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9" Type="http://schemas.openxmlformats.org/officeDocument/2006/relationships/slideLayout" Target="../slideLayouts/slideLayout325.xml"/><Relationship Id="rId18" Type="http://schemas.openxmlformats.org/officeDocument/2006/relationships/slideLayout" Target="../slideLayouts/slideLayout32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4" Type="http://schemas.openxmlformats.org/officeDocument/2006/relationships/slideLayout" Target="../slideLayouts/slideLayout44.xml"/><Relationship Id="rId23" Type="http://schemas.openxmlformats.org/officeDocument/2006/relationships/slideLayout" Target="../slideLayouts/slideLayout4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27" Type="http://schemas.openxmlformats.org/officeDocument/2006/relationships/theme" Target="../theme/theme5.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7" Type="http://schemas.openxmlformats.org/officeDocument/2006/relationships/theme" Target="../theme/theme1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7" Type="http://schemas.openxmlformats.org/officeDocument/2006/relationships/theme" Target="../theme/theme10.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7" Type="http://schemas.openxmlformats.org/officeDocument/2006/relationships/theme" Target="../theme/theme11.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slideLayout" Target="../slideLayouts/slideLayout148.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26" Type="http://schemas.openxmlformats.org/officeDocument/2006/relationships/slideLayout" Target="../slideLayouts/slideLayout150.xml"/><Relationship Id="rId25" Type="http://schemas.openxmlformats.org/officeDocument/2006/relationships/slideLayout" Target="../slideLayouts/slideLayout149.xml"/><Relationship Id="rId27" Type="http://schemas.openxmlformats.org/officeDocument/2006/relationships/theme" Target="../theme/theme12.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70.xml"/><Relationship Id="rId22" Type="http://schemas.openxmlformats.org/officeDocument/2006/relationships/slideLayout" Target="../slideLayouts/slideLayout172.xml"/><Relationship Id="rId21" Type="http://schemas.openxmlformats.org/officeDocument/2006/relationships/slideLayout" Target="../slideLayouts/slideLayout171.xml"/><Relationship Id="rId24" Type="http://schemas.openxmlformats.org/officeDocument/2006/relationships/slideLayout" Target="../slideLayouts/slideLayout174.xml"/><Relationship Id="rId23" Type="http://schemas.openxmlformats.org/officeDocument/2006/relationships/slideLayout" Target="../slideLayouts/slideLayout173.xml"/><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26" Type="http://schemas.openxmlformats.org/officeDocument/2006/relationships/slideLayout" Target="../slideLayouts/slideLayout176.xml"/><Relationship Id="rId25" Type="http://schemas.openxmlformats.org/officeDocument/2006/relationships/slideLayout" Target="../slideLayouts/slideLayout175.xml"/><Relationship Id="rId27" Type="http://schemas.openxmlformats.org/officeDocument/2006/relationships/theme" Target="../theme/theme6.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5" Type="http://schemas.openxmlformats.org/officeDocument/2006/relationships/slideLayout" Target="../slideLayouts/slideLayout165.xml"/><Relationship Id="rId14" Type="http://schemas.openxmlformats.org/officeDocument/2006/relationships/slideLayout" Target="../slideLayouts/slideLayout164.xml"/><Relationship Id="rId17" Type="http://schemas.openxmlformats.org/officeDocument/2006/relationships/slideLayout" Target="../slideLayouts/slideLayout167.xml"/><Relationship Id="rId16" Type="http://schemas.openxmlformats.org/officeDocument/2006/relationships/slideLayout" Target="../slideLayouts/slideLayout166.xml"/><Relationship Id="rId19" Type="http://schemas.openxmlformats.org/officeDocument/2006/relationships/slideLayout" Target="../slideLayouts/slideLayout169.xml"/><Relationship Id="rId18"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6.xml"/><Relationship Id="rId22" Type="http://schemas.openxmlformats.org/officeDocument/2006/relationships/slideLayout" Target="../slideLayouts/slideLayout198.xml"/><Relationship Id="rId21" Type="http://schemas.openxmlformats.org/officeDocument/2006/relationships/slideLayout" Target="../slideLayouts/slideLayout197.xml"/><Relationship Id="rId24" Type="http://schemas.openxmlformats.org/officeDocument/2006/relationships/slideLayout" Target="../slideLayouts/slideLayout200.xml"/><Relationship Id="rId23" Type="http://schemas.openxmlformats.org/officeDocument/2006/relationships/slideLayout" Target="../slideLayouts/slideLayout199.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26" Type="http://schemas.openxmlformats.org/officeDocument/2006/relationships/slideLayout" Target="../slideLayouts/slideLayout202.xml"/><Relationship Id="rId25" Type="http://schemas.openxmlformats.org/officeDocument/2006/relationships/slideLayout" Target="../slideLayouts/slideLayout201.xml"/><Relationship Id="rId27" Type="http://schemas.openxmlformats.org/officeDocument/2006/relationships/theme" Target="../theme/theme7.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5" Type="http://schemas.openxmlformats.org/officeDocument/2006/relationships/slideLayout" Target="../slideLayouts/slideLayout191.xml"/><Relationship Id="rId14" Type="http://schemas.openxmlformats.org/officeDocument/2006/relationships/slideLayout" Target="../slideLayouts/slideLayout190.xml"/><Relationship Id="rId17" Type="http://schemas.openxmlformats.org/officeDocument/2006/relationships/slideLayout" Target="../slideLayouts/slideLayout193.xml"/><Relationship Id="rId16" Type="http://schemas.openxmlformats.org/officeDocument/2006/relationships/slideLayout" Target="../slideLayouts/slideLayout192.xml"/><Relationship Id="rId19" Type="http://schemas.openxmlformats.org/officeDocument/2006/relationships/slideLayout" Target="../slideLayouts/slideLayout195.xml"/><Relationship Id="rId18"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22.xml"/><Relationship Id="rId22" Type="http://schemas.openxmlformats.org/officeDocument/2006/relationships/slideLayout" Target="../slideLayouts/slideLayout224.xml"/><Relationship Id="rId21" Type="http://schemas.openxmlformats.org/officeDocument/2006/relationships/slideLayout" Target="../slideLayouts/slideLayout223.xml"/><Relationship Id="rId24" Type="http://schemas.openxmlformats.org/officeDocument/2006/relationships/slideLayout" Target="../slideLayouts/slideLayout226.xml"/><Relationship Id="rId23" Type="http://schemas.openxmlformats.org/officeDocument/2006/relationships/slideLayout" Target="../slideLayouts/slideLayout225.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26" Type="http://schemas.openxmlformats.org/officeDocument/2006/relationships/slideLayout" Target="../slideLayouts/slideLayout228.xml"/><Relationship Id="rId25" Type="http://schemas.openxmlformats.org/officeDocument/2006/relationships/slideLayout" Target="../slideLayouts/slideLayout227.xml"/><Relationship Id="rId27" Type="http://schemas.openxmlformats.org/officeDocument/2006/relationships/theme" Target="../theme/theme14.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5" Type="http://schemas.openxmlformats.org/officeDocument/2006/relationships/slideLayout" Target="../slideLayouts/slideLayout217.xml"/><Relationship Id="rId14" Type="http://schemas.openxmlformats.org/officeDocument/2006/relationships/slideLayout" Target="../slideLayouts/slideLayout216.xml"/><Relationship Id="rId17" Type="http://schemas.openxmlformats.org/officeDocument/2006/relationships/slideLayout" Target="../slideLayouts/slideLayout219.xml"/><Relationship Id="rId16" Type="http://schemas.openxmlformats.org/officeDocument/2006/relationships/slideLayout" Target="../slideLayouts/slideLayout218.xml"/><Relationship Id="rId19" Type="http://schemas.openxmlformats.org/officeDocument/2006/relationships/slideLayout" Target="../slideLayouts/slideLayout221.xml"/><Relationship Id="rId18" Type="http://schemas.openxmlformats.org/officeDocument/2006/relationships/slideLayout" Target="../slideLayouts/slideLayout2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03" name="Shape 3303"/>
        <p:cNvGrpSpPr/>
        <p:nvPr/>
      </p:nvGrpSpPr>
      <p:grpSpPr>
        <a:xfrm>
          <a:off x="0" y="0"/>
          <a:ext cx="0" cy="0"/>
          <a:chOff x="0" y="0"/>
          <a:chExt cx="0" cy="0"/>
        </a:xfrm>
      </p:grpSpPr>
      <p:sp>
        <p:nvSpPr>
          <p:cNvPr id="3304" name="Google Shape;3304;p238"/>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3305" name="Google Shape;3305;p238"/>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64" name="Shape 3664"/>
        <p:cNvGrpSpPr/>
        <p:nvPr/>
      </p:nvGrpSpPr>
      <p:grpSpPr>
        <a:xfrm>
          <a:off x="0" y="0"/>
          <a:ext cx="0" cy="0"/>
          <a:chOff x="0" y="0"/>
          <a:chExt cx="0" cy="0"/>
        </a:xfrm>
      </p:grpSpPr>
      <p:sp>
        <p:nvSpPr>
          <p:cNvPr id="3665" name="Google Shape;3665;p265"/>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3666" name="Google Shape;3666;p265"/>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25" name="Shape 4025"/>
        <p:cNvGrpSpPr/>
        <p:nvPr/>
      </p:nvGrpSpPr>
      <p:grpSpPr>
        <a:xfrm>
          <a:off x="0" y="0"/>
          <a:ext cx="0" cy="0"/>
          <a:chOff x="0" y="0"/>
          <a:chExt cx="0" cy="0"/>
        </a:xfrm>
      </p:grpSpPr>
      <p:sp>
        <p:nvSpPr>
          <p:cNvPr id="4026" name="Google Shape;4026;p292"/>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027" name="Google Shape;4027;p292"/>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86" name="Shape 4386"/>
        <p:cNvGrpSpPr/>
        <p:nvPr/>
      </p:nvGrpSpPr>
      <p:grpSpPr>
        <a:xfrm>
          <a:off x="0" y="0"/>
          <a:ext cx="0" cy="0"/>
          <a:chOff x="0" y="0"/>
          <a:chExt cx="0" cy="0"/>
        </a:xfrm>
      </p:grpSpPr>
      <p:sp>
        <p:nvSpPr>
          <p:cNvPr id="4387" name="Google Shape;4387;p319"/>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388" name="Google Shape;4388;p319"/>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5" name="Shape 415"/>
        <p:cNvGrpSpPr/>
        <p:nvPr/>
      </p:nvGrpSpPr>
      <p:grpSpPr>
        <a:xfrm>
          <a:off x="0" y="0"/>
          <a:ext cx="0" cy="0"/>
          <a:chOff x="0" y="0"/>
          <a:chExt cx="0" cy="0"/>
        </a:xfrm>
      </p:grpSpPr>
      <p:sp>
        <p:nvSpPr>
          <p:cNvPr id="416" name="Google Shape;416;p22"/>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417" name="Google Shape;417;p22"/>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6" name="Shape 776"/>
        <p:cNvGrpSpPr/>
        <p:nvPr/>
      </p:nvGrpSpPr>
      <p:grpSpPr>
        <a:xfrm>
          <a:off x="0" y="0"/>
          <a:ext cx="0" cy="0"/>
          <a:chOff x="0" y="0"/>
          <a:chExt cx="0" cy="0"/>
        </a:xfrm>
      </p:grpSpPr>
      <p:sp>
        <p:nvSpPr>
          <p:cNvPr id="777" name="Google Shape;777;p49"/>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78" name="Google Shape;778;p49"/>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7" name="Shape 1137"/>
        <p:cNvGrpSpPr/>
        <p:nvPr/>
      </p:nvGrpSpPr>
      <p:grpSpPr>
        <a:xfrm>
          <a:off x="0" y="0"/>
          <a:ext cx="0" cy="0"/>
          <a:chOff x="0" y="0"/>
          <a:chExt cx="0" cy="0"/>
        </a:xfrm>
      </p:grpSpPr>
      <p:sp>
        <p:nvSpPr>
          <p:cNvPr id="1138" name="Google Shape;1138;p76"/>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139" name="Google Shape;1139;p76"/>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8" name="Shape 1498"/>
        <p:cNvGrpSpPr/>
        <p:nvPr/>
      </p:nvGrpSpPr>
      <p:grpSpPr>
        <a:xfrm>
          <a:off x="0" y="0"/>
          <a:ext cx="0" cy="0"/>
          <a:chOff x="0" y="0"/>
          <a:chExt cx="0" cy="0"/>
        </a:xfrm>
      </p:grpSpPr>
      <p:sp>
        <p:nvSpPr>
          <p:cNvPr id="1499" name="Google Shape;1499;p103"/>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500" name="Google Shape;1500;p103"/>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59" name="Shape 1859"/>
        <p:cNvGrpSpPr/>
        <p:nvPr/>
      </p:nvGrpSpPr>
      <p:grpSpPr>
        <a:xfrm>
          <a:off x="0" y="0"/>
          <a:ext cx="0" cy="0"/>
          <a:chOff x="0" y="0"/>
          <a:chExt cx="0" cy="0"/>
        </a:xfrm>
      </p:grpSpPr>
      <p:sp>
        <p:nvSpPr>
          <p:cNvPr id="1860" name="Google Shape;1860;p130"/>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861" name="Google Shape;1861;p130"/>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20" name="Shape 2220"/>
        <p:cNvGrpSpPr/>
        <p:nvPr/>
      </p:nvGrpSpPr>
      <p:grpSpPr>
        <a:xfrm>
          <a:off x="0" y="0"/>
          <a:ext cx="0" cy="0"/>
          <a:chOff x="0" y="0"/>
          <a:chExt cx="0" cy="0"/>
        </a:xfrm>
      </p:grpSpPr>
      <p:sp>
        <p:nvSpPr>
          <p:cNvPr id="2221" name="Google Shape;2221;p157"/>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222" name="Google Shape;2222;p157"/>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81" name="Shape 2581"/>
        <p:cNvGrpSpPr/>
        <p:nvPr/>
      </p:nvGrpSpPr>
      <p:grpSpPr>
        <a:xfrm>
          <a:off x="0" y="0"/>
          <a:ext cx="0" cy="0"/>
          <a:chOff x="0" y="0"/>
          <a:chExt cx="0" cy="0"/>
        </a:xfrm>
      </p:grpSpPr>
      <p:sp>
        <p:nvSpPr>
          <p:cNvPr id="2582" name="Google Shape;2582;p184"/>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583" name="Google Shape;2583;p184"/>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42" name="Shape 2942"/>
        <p:cNvGrpSpPr/>
        <p:nvPr/>
      </p:nvGrpSpPr>
      <p:grpSpPr>
        <a:xfrm>
          <a:off x="0" y="0"/>
          <a:ext cx="0" cy="0"/>
          <a:chOff x="0" y="0"/>
          <a:chExt cx="0" cy="0"/>
        </a:xfrm>
      </p:grpSpPr>
      <p:sp>
        <p:nvSpPr>
          <p:cNvPr id="2943" name="Google Shape;2943;p21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2944" name="Google Shape;2944;p21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0.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2.xml"/><Relationship Id="rId3" Type="http://schemas.openxmlformats.org/officeDocument/2006/relationships/image" Target="../media/image36.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3.xml"/><Relationship Id="rId3" Type="http://schemas.openxmlformats.org/officeDocument/2006/relationships/hyperlink" Target="http://drive.google.com/file/d/1aEHHsgcdc1inoKcUnGjaI0F9T024WJUT/view" TargetMode="Externa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hyperlink" Target="https://cwierzbicki00.github.io/gamma-phys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10.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39.png"/><Relationship Id="rId8"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36.jp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comments" Target="../comments/commen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0" name="Shape 4750"/>
        <p:cNvGrpSpPr/>
        <p:nvPr/>
      </p:nvGrpSpPr>
      <p:grpSpPr>
        <a:xfrm>
          <a:off x="0" y="0"/>
          <a:ext cx="0" cy="0"/>
          <a:chOff x="0" y="0"/>
          <a:chExt cx="0" cy="0"/>
        </a:xfrm>
      </p:grpSpPr>
      <p:sp>
        <p:nvSpPr>
          <p:cNvPr id="4751" name="Google Shape;4751;p346"/>
          <p:cNvSpPr txBox="1"/>
          <p:nvPr>
            <p:ph type="ctrTitle"/>
          </p:nvPr>
        </p:nvSpPr>
        <p:spPr>
          <a:xfrm>
            <a:off x="500450" y="2984350"/>
            <a:ext cx="5322000" cy="10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by:</a:t>
            </a:r>
            <a:endParaRPr sz="3000"/>
          </a:p>
          <a:p>
            <a:pPr indent="0" lvl="0" marL="0" rtl="0" algn="l">
              <a:spcBef>
                <a:spcPts val="0"/>
              </a:spcBef>
              <a:spcAft>
                <a:spcPts val="0"/>
              </a:spcAft>
              <a:buNone/>
            </a:pPr>
            <a:r>
              <a:rPr lang="en" sz="3000"/>
              <a:t>Gamma Group</a:t>
            </a:r>
            <a:endParaRPr sz="3000"/>
          </a:p>
        </p:txBody>
      </p:sp>
      <p:grpSp>
        <p:nvGrpSpPr>
          <p:cNvPr id="4752" name="Google Shape;4752;p346"/>
          <p:cNvGrpSpPr/>
          <p:nvPr/>
        </p:nvGrpSpPr>
        <p:grpSpPr>
          <a:xfrm>
            <a:off x="5822448" y="1086975"/>
            <a:ext cx="2608445" cy="2800978"/>
            <a:chOff x="4554675" y="2907300"/>
            <a:chExt cx="772575" cy="829600"/>
          </a:xfrm>
        </p:grpSpPr>
        <p:sp>
          <p:nvSpPr>
            <p:cNvPr id="4753" name="Google Shape;4753;p346"/>
            <p:cNvSpPr/>
            <p:nvPr/>
          </p:nvSpPr>
          <p:spPr>
            <a:xfrm>
              <a:off x="4554675" y="2907300"/>
              <a:ext cx="772575" cy="829600"/>
            </a:xfrm>
            <a:custGeom>
              <a:rect b="b" l="l" r="r" t="t"/>
              <a:pathLst>
                <a:path extrusionOk="0" h="33184" w="30903">
                  <a:moveTo>
                    <a:pt x="15765" y="0"/>
                  </a:moveTo>
                  <a:cubicBezTo>
                    <a:pt x="10126" y="0"/>
                    <a:pt x="4762" y="3284"/>
                    <a:pt x="2256" y="8321"/>
                  </a:cubicBezTo>
                  <a:cubicBezTo>
                    <a:pt x="0" y="12883"/>
                    <a:pt x="602" y="17971"/>
                    <a:pt x="602" y="22883"/>
                  </a:cubicBezTo>
                  <a:lnTo>
                    <a:pt x="602" y="32181"/>
                  </a:lnTo>
                  <a:cubicBezTo>
                    <a:pt x="602" y="32733"/>
                    <a:pt x="1053" y="33184"/>
                    <a:pt x="1579" y="33184"/>
                  </a:cubicBezTo>
                  <a:lnTo>
                    <a:pt x="29925" y="33184"/>
                  </a:lnTo>
                  <a:cubicBezTo>
                    <a:pt x="30451" y="33184"/>
                    <a:pt x="30903" y="32733"/>
                    <a:pt x="30903" y="32181"/>
                  </a:cubicBezTo>
                  <a:lnTo>
                    <a:pt x="30903" y="29600"/>
                  </a:lnTo>
                  <a:lnTo>
                    <a:pt x="30903" y="18196"/>
                  </a:lnTo>
                  <a:cubicBezTo>
                    <a:pt x="30903" y="13184"/>
                    <a:pt x="30351" y="8697"/>
                    <a:pt x="26817" y="4813"/>
                  </a:cubicBezTo>
                  <a:cubicBezTo>
                    <a:pt x="26767" y="4762"/>
                    <a:pt x="26717" y="4712"/>
                    <a:pt x="26667" y="4662"/>
                  </a:cubicBezTo>
                  <a:cubicBezTo>
                    <a:pt x="26592" y="4587"/>
                    <a:pt x="26542" y="4512"/>
                    <a:pt x="26466" y="4462"/>
                  </a:cubicBezTo>
                  <a:cubicBezTo>
                    <a:pt x="23609" y="1579"/>
                    <a:pt x="19800" y="0"/>
                    <a:pt x="15765" y="0"/>
                  </a:cubicBezTo>
                  <a:close/>
                </a:path>
              </a:pathLst>
            </a:custGeom>
            <a:solidFill>
              <a:schemeClr val="dk1"/>
            </a:solidFill>
            <a:ln>
              <a:noFill/>
            </a:ln>
            <a:effectLst>
              <a:outerShdw rotWithShape="0" algn="bl" dir="2820000" dist="66675">
                <a:schemeClr val="accent5">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46"/>
            <p:cNvSpPr/>
            <p:nvPr/>
          </p:nvSpPr>
          <p:spPr>
            <a:xfrm>
              <a:off x="4596025" y="2932375"/>
              <a:ext cx="708050" cy="779475"/>
            </a:xfrm>
            <a:custGeom>
              <a:rect b="b" l="l" r="r" t="t"/>
              <a:pathLst>
                <a:path extrusionOk="0" h="31179" w="28322">
                  <a:moveTo>
                    <a:pt x="14161" y="0"/>
                  </a:moveTo>
                  <a:cubicBezTo>
                    <a:pt x="8898" y="0"/>
                    <a:pt x="4311" y="2882"/>
                    <a:pt x="1855" y="7143"/>
                  </a:cubicBezTo>
                  <a:cubicBezTo>
                    <a:pt x="1354" y="8020"/>
                    <a:pt x="953" y="8972"/>
                    <a:pt x="627" y="9975"/>
                  </a:cubicBezTo>
                  <a:cubicBezTo>
                    <a:pt x="577" y="10150"/>
                    <a:pt x="527" y="10301"/>
                    <a:pt x="502" y="10476"/>
                  </a:cubicBezTo>
                  <a:cubicBezTo>
                    <a:pt x="226" y="11429"/>
                    <a:pt x="75" y="12431"/>
                    <a:pt x="25" y="13459"/>
                  </a:cubicBezTo>
                  <a:cubicBezTo>
                    <a:pt x="0" y="13684"/>
                    <a:pt x="0" y="13935"/>
                    <a:pt x="0" y="14160"/>
                  </a:cubicBezTo>
                  <a:lnTo>
                    <a:pt x="0" y="31178"/>
                  </a:lnTo>
                  <a:lnTo>
                    <a:pt x="28321" y="31178"/>
                  </a:lnTo>
                  <a:lnTo>
                    <a:pt x="28321" y="14160"/>
                  </a:lnTo>
                  <a:cubicBezTo>
                    <a:pt x="28321" y="14035"/>
                    <a:pt x="28321" y="13910"/>
                    <a:pt x="28321" y="13785"/>
                  </a:cubicBezTo>
                  <a:cubicBezTo>
                    <a:pt x="28321" y="13584"/>
                    <a:pt x="28321" y="13358"/>
                    <a:pt x="28296" y="13158"/>
                  </a:cubicBezTo>
                  <a:cubicBezTo>
                    <a:pt x="28296" y="13108"/>
                    <a:pt x="28296" y="13033"/>
                    <a:pt x="28271" y="12983"/>
                  </a:cubicBezTo>
                  <a:cubicBezTo>
                    <a:pt x="28271" y="12907"/>
                    <a:pt x="28271" y="12832"/>
                    <a:pt x="28271" y="12782"/>
                  </a:cubicBezTo>
                  <a:cubicBezTo>
                    <a:pt x="28246" y="12707"/>
                    <a:pt x="28246" y="12657"/>
                    <a:pt x="28246" y="12582"/>
                  </a:cubicBezTo>
                  <a:cubicBezTo>
                    <a:pt x="28246" y="12506"/>
                    <a:pt x="28221" y="12406"/>
                    <a:pt x="28221" y="12331"/>
                  </a:cubicBezTo>
                  <a:cubicBezTo>
                    <a:pt x="28196" y="12231"/>
                    <a:pt x="28196" y="12155"/>
                    <a:pt x="28171" y="12080"/>
                  </a:cubicBezTo>
                  <a:cubicBezTo>
                    <a:pt x="28171" y="12030"/>
                    <a:pt x="28171" y="12005"/>
                    <a:pt x="28171" y="11955"/>
                  </a:cubicBezTo>
                  <a:cubicBezTo>
                    <a:pt x="28146" y="11930"/>
                    <a:pt x="28146" y="11905"/>
                    <a:pt x="28146" y="11905"/>
                  </a:cubicBezTo>
                  <a:cubicBezTo>
                    <a:pt x="28146" y="11880"/>
                    <a:pt x="28146" y="11880"/>
                    <a:pt x="28146" y="11880"/>
                  </a:cubicBezTo>
                  <a:cubicBezTo>
                    <a:pt x="28121" y="11780"/>
                    <a:pt x="28121" y="11679"/>
                    <a:pt x="28096" y="11579"/>
                  </a:cubicBezTo>
                  <a:cubicBezTo>
                    <a:pt x="28096" y="11554"/>
                    <a:pt x="28096" y="11529"/>
                    <a:pt x="28071" y="11529"/>
                  </a:cubicBezTo>
                  <a:cubicBezTo>
                    <a:pt x="28071" y="11479"/>
                    <a:pt x="28071" y="11429"/>
                    <a:pt x="28046" y="11379"/>
                  </a:cubicBezTo>
                  <a:cubicBezTo>
                    <a:pt x="28046" y="11303"/>
                    <a:pt x="28020" y="11253"/>
                    <a:pt x="28020" y="11178"/>
                  </a:cubicBezTo>
                  <a:cubicBezTo>
                    <a:pt x="27970" y="11028"/>
                    <a:pt x="27945" y="10852"/>
                    <a:pt x="27895" y="10677"/>
                  </a:cubicBezTo>
                  <a:cubicBezTo>
                    <a:pt x="27870" y="10602"/>
                    <a:pt x="27845" y="10526"/>
                    <a:pt x="27845" y="10426"/>
                  </a:cubicBezTo>
                  <a:cubicBezTo>
                    <a:pt x="27820" y="10351"/>
                    <a:pt x="27795" y="10276"/>
                    <a:pt x="27770" y="10201"/>
                  </a:cubicBezTo>
                  <a:cubicBezTo>
                    <a:pt x="27745" y="10125"/>
                    <a:pt x="27720" y="10025"/>
                    <a:pt x="27695" y="9925"/>
                  </a:cubicBezTo>
                  <a:cubicBezTo>
                    <a:pt x="27645" y="9825"/>
                    <a:pt x="27619" y="9724"/>
                    <a:pt x="27594" y="9624"/>
                  </a:cubicBezTo>
                  <a:cubicBezTo>
                    <a:pt x="27569" y="9549"/>
                    <a:pt x="27519" y="9449"/>
                    <a:pt x="27494" y="9373"/>
                  </a:cubicBezTo>
                  <a:cubicBezTo>
                    <a:pt x="27494" y="9323"/>
                    <a:pt x="27469" y="9273"/>
                    <a:pt x="27444" y="9223"/>
                  </a:cubicBezTo>
                  <a:cubicBezTo>
                    <a:pt x="27394" y="9048"/>
                    <a:pt x="27319" y="8897"/>
                    <a:pt x="27244" y="8722"/>
                  </a:cubicBezTo>
                  <a:cubicBezTo>
                    <a:pt x="27218" y="8647"/>
                    <a:pt x="27193" y="8571"/>
                    <a:pt x="27143" y="8496"/>
                  </a:cubicBezTo>
                  <a:cubicBezTo>
                    <a:pt x="27043" y="8271"/>
                    <a:pt x="26943" y="8045"/>
                    <a:pt x="26817" y="7820"/>
                  </a:cubicBezTo>
                  <a:cubicBezTo>
                    <a:pt x="26792" y="7744"/>
                    <a:pt x="26742" y="7669"/>
                    <a:pt x="26717" y="7594"/>
                  </a:cubicBezTo>
                  <a:cubicBezTo>
                    <a:pt x="26667" y="7519"/>
                    <a:pt x="26642" y="7444"/>
                    <a:pt x="26592" y="7368"/>
                  </a:cubicBezTo>
                  <a:cubicBezTo>
                    <a:pt x="26517" y="7218"/>
                    <a:pt x="26416" y="7068"/>
                    <a:pt x="26341" y="6917"/>
                  </a:cubicBezTo>
                  <a:cubicBezTo>
                    <a:pt x="26316" y="6867"/>
                    <a:pt x="26266" y="6817"/>
                    <a:pt x="26241" y="6742"/>
                  </a:cubicBezTo>
                  <a:cubicBezTo>
                    <a:pt x="26116" y="6566"/>
                    <a:pt x="25990" y="6366"/>
                    <a:pt x="25865" y="6165"/>
                  </a:cubicBezTo>
                  <a:cubicBezTo>
                    <a:pt x="25815" y="6115"/>
                    <a:pt x="25790" y="6040"/>
                    <a:pt x="25740" y="5990"/>
                  </a:cubicBezTo>
                  <a:cubicBezTo>
                    <a:pt x="25614" y="5815"/>
                    <a:pt x="25489" y="5639"/>
                    <a:pt x="25339" y="5464"/>
                  </a:cubicBezTo>
                  <a:cubicBezTo>
                    <a:pt x="25314" y="5414"/>
                    <a:pt x="25264" y="5363"/>
                    <a:pt x="25239" y="5313"/>
                  </a:cubicBezTo>
                  <a:cubicBezTo>
                    <a:pt x="25013" y="5038"/>
                    <a:pt x="24762" y="4762"/>
                    <a:pt x="24512" y="4486"/>
                  </a:cubicBezTo>
                  <a:cubicBezTo>
                    <a:pt x="24462" y="4436"/>
                    <a:pt x="24411" y="4386"/>
                    <a:pt x="24361" y="4336"/>
                  </a:cubicBezTo>
                  <a:cubicBezTo>
                    <a:pt x="24311" y="4286"/>
                    <a:pt x="24236" y="4211"/>
                    <a:pt x="24186" y="4135"/>
                  </a:cubicBezTo>
                  <a:cubicBezTo>
                    <a:pt x="21629" y="1579"/>
                    <a:pt x="18071" y="0"/>
                    <a:pt x="14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46"/>
            <p:cNvSpPr/>
            <p:nvPr/>
          </p:nvSpPr>
          <p:spPr>
            <a:xfrm>
              <a:off x="5238250" y="3074600"/>
              <a:ext cx="1900" cy="1275"/>
            </a:xfrm>
            <a:custGeom>
              <a:rect b="b" l="l" r="r" t="t"/>
              <a:pathLst>
                <a:path extrusionOk="0" h="51" w="76">
                  <a:moveTo>
                    <a:pt x="1" y="0"/>
                  </a:moveTo>
                  <a:cubicBezTo>
                    <a:pt x="9" y="0"/>
                    <a:pt x="17" y="3"/>
                    <a:pt x="25" y="7"/>
                  </a:cubicBezTo>
                  <a:lnTo>
                    <a:pt x="25" y="7"/>
                  </a:lnTo>
                  <a:cubicBezTo>
                    <a:pt x="23" y="0"/>
                    <a:pt x="17" y="0"/>
                    <a:pt x="1" y="0"/>
                  </a:cubicBezTo>
                  <a:close/>
                  <a:moveTo>
                    <a:pt x="25" y="7"/>
                  </a:moveTo>
                  <a:cubicBezTo>
                    <a:pt x="26" y="11"/>
                    <a:pt x="26" y="17"/>
                    <a:pt x="26" y="25"/>
                  </a:cubicBezTo>
                  <a:cubicBezTo>
                    <a:pt x="51" y="25"/>
                    <a:pt x="51" y="25"/>
                    <a:pt x="76" y="50"/>
                  </a:cubicBezTo>
                  <a:lnTo>
                    <a:pt x="76" y="50"/>
                  </a:lnTo>
                  <a:cubicBezTo>
                    <a:pt x="59" y="33"/>
                    <a:pt x="42" y="16"/>
                    <a:pt x="25" y="7"/>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46"/>
            <p:cNvSpPr/>
            <p:nvPr/>
          </p:nvSpPr>
          <p:spPr>
            <a:xfrm>
              <a:off x="5140500" y="3180250"/>
              <a:ext cx="21975" cy="38725"/>
            </a:xfrm>
            <a:custGeom>
              <a:rect b="b" l="l" r="r" t="t"/>
              <a:pathLst>
                <a:path extrusionOk="0" h="1549" w="879">
                  <a:moveTo>
                    <a:pt x="157" y="0"/>
                  </a:moveTo>
                  <a:cubicBezTo>
                    <a:pt x="139" y="0"/>
                    <a:pt x="120" y="4"/>
                    <a:pt x="101" y="10"/>
                  </a:cubicBezTo>
                  <a:cubicBezTo>
                    <a:pt x="26" y="35"/>
                    <a:pt x="1" y="110"/>
                    <a:pt x="26" y="185"/>
                  </a:cubicBezTo>
                  <a:lnTo>
                    <a:pt x="577" y="1464"/>
                  </a:lnTo>
                  <a:cubicBezTo>
                    <a:pt x="596" y="1520"/>
                    <a:pt x="657" y="1548"/>
                    <a:pt x="708" y="1548"/>
                  </a:cubicBezTo>
                  <a:cubicBezTo>
                    <a:pt x="725" y="1548"/>
                    <a:pt x="740" y="1545"/>
                    <a:pt x="753" y="1539"/>
                  </a:cubicBezTo>
                  <a:cubicBezTo>
                    <a:pt x="828" y="1489"/>
                    <a:pt x="878" y="1413"/>
                    <a:pt x="828" y="1338"/>
                  </a:cubicBezTo>
                  <a:lnTo>
                    <a:pt x="302" y="85"/>
                  </a:lnTo>
                  <a:cubicBezTo>
                    <a:pt x="264" y="29"/>
                    <a:pt x="212" y="0"/>
                    <a:pt x="15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46"/>
            <p:cNvSpPr/>
            <p:nvPr/>
          </p:nvSpPr>
          <p:spPr>
            <a:xfrm>
              <a:off x="5195025" y="3162425"/>
              <a:ext cx="21950" cy="38650"/>
            </a:xfrm>
            <a:custGeom>
              <a:rect b="b" l="l" r="r" t="t"/>
              <a:pathLst>
                <a:path extrusionOk="0" h="1546" w="878">
                  <a:moveTo>
                    <a:pt x="163" y="1"/>
                  </a:moveTo>
                  <a:cubicBezTo>
                    <a:pt x="143" y="1"/>
                    <a:pt x="122" y="7"/>
                    <a:pt x="101" y="21"/>
                  </a:cubicBezTo>
                  <a:cubicBezTo>
                    <a:pt x="50" y="46"/>
                    <a:pt x="0" y="121"/>
                    <a:pt x="25" y="197"/>
                  </a:cubicBezTo>
                  <a:lnTo>
                    <a:pt x="577" y="1450"/>
                  </a:lnTo>
                  <a:cubicBezTo>
                    <a:pt x="613" y="1504"/>
                    <a:pt x="662" y="1545"/>
                    <a:pt x="715" y="1545"/>
                  </a:cubicBezTo>
                  <a:cubicBezTo>
                    <a:pt x="735" y="1545"/>
                    <a:pt x="756" y="1539"/>
                    <a:pt x="777" y="1525"/>
                  </a:cubicBezTo>
                  <a:cubicBezTo>
                    <a:pt x="827" y="1500"/>
                    <a:pt x="878" y="1425"/>
                    <a:pt x="827" y="1349"/>
                  </a:cubicBezTo>
                  <a:lnTo>
                    <a:pt x="301" y="96"/>
                  </a:lnTo>
                  <a:cubicBezTo>
                    <a:pt x="265" y="42"/>
                    <a:pt x="216" y="1"/>
                    <a:pt x="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46"/>
            <p:cNvSpPr/>
            <p:nvPr/>
          </p:nvSpPr>
          <p:spPr>
            <a:xfrm>
              <a:off x="5161800" y="3110075"/>
              <a:ext cx="20075" cy="39275"/>
            </a:xfrm>
            <a:custGeom>
              <a:rect b="b" l="l" r="r" t="t"/>
              <a:pathLst>
                <a:path extrusionOk="0" h="1571" w="803">
                  <a:moveTo>
                    <a:pt x="647" y="0"/>
                  </a:moveTo>
                  <a:cubicBezTo>
                    <a:pt x="593" y="0"/>
                    <a:pt x="546" y="29"/>
                    <a:pt x="527" y="85"/>
                  </a:cubicBezTo>
                  <a:lnTo>
                    <a:pt x="26" y="1363"/>
                  </a:lnTo>
                  <a:cubicBezTo>
                    <a:pt x="1" y="1438"/>
                    <a:pt x="51" y="1514"/>
                    <a:pt x="126" y="1564"/>
                  </a:cubicBezTo>
                  <a:cubicBezTo>
                    <a:pt x="140" y="1568"/>
                    <a:pt x="153" y="1570"/>
                    <a:pt x="166" y="1570"/>
                  </a:cubicBezTo>
                  <a:cubicBezTo>
                    <a:pt x="227" y="1570"/>
                    <a:pt x="281" y="1525"/>
                    <a:pt x="302" y="1463"/>
                  </a:cubicBezTo>
                  <a:lnTo>
                    <a:pt x="778" y="185"/>
                  </a:lnTo>
                  <a:cubicBezTo>
                    <a:pt x="803" y="110"/>
                    <a:pt x="778" y="35"/>
                    <a:pt x="703" y="10"/>
                  </a:cubicBezTo>
                  <a:cubicBezTo>
                    <a:pt x="684" y="4"/>
                    <a:pt x="665" y="0"/>
                    <a:pt x="647"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46"/>
            <p:cNvSpPr/>
            <p:nvPr/>
          </p:nvSpPr>
          <p:spPr>
            <a:xfrm>
              <a:off x="5246400" y="3145800"/>
              <a:ext cx="19450" cy="39250"/>
            </a:xfrm>
            <a:custGeom>
              <a:rect b="b" l="l" r="r" t="t"/>
              <a:pathLst>
                <a:path extrusionOk="0" h="1570" w="778">
                  <a:moveTo>
                    <a:pt x="622" y="0"/>
                  </a:moveTo>
                  <a:cubicBezTo>
                    <a:pt x="568" y="0"/>
                    <a:pt x="521" y="28"/>
                    <a:pt x="502" y="85"/>
                  </a:cubicBezTo>
                  <a:lnTo>
                    <a:pt x="26" y="1388"/>
                  </a:lnTo>
                  <a:cubicBezTo>
                    <a:pt x="0" y="1463"/>
                    <a:pt x="26" y="1538"/>
                    <a:pt x="101" y="1563"/>
                  </a:cubicBezTo>
                  <a:cubicBezTo>
                    <a:pt x="115" y="1568"/>
                    <a:pt x="128" y="1570"/>
                    <a:pt x="142" y="1570"/>
                  </a:cubicBezTo>
                  <a:cubicBezTo>
                    <a:pt x="202" y="1570"/>
                    <a:pt x="256" y="1529"/>
                    <a:pt x="276" y="1488"/>
                  </a:cubicBezTo>
                  <a:lnTo>
                    <a:pt x="752" y="185"/>
                  </a:lnTo>
                  <a:cubicBezTo>
                    <a:pt x="777" y="110"/>
                    <a:pt x="752" y="34"/>
                    <a:pt x="677" y="9"/>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46"/>
            <p:cNvSpPr/>
            <p:nvPr/>
          </p:nvSpPr>
          <p:spPr>
            <a:xfrm>
              <a:off x="5254550" y="3255500"/>
              <a:ext cx="19450" cy="39275"/>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46"/>
            <p:cNvSpPr/>
            <p:nvPr/>
          </p:nvSpPr>
          <p:spPr>
            <a:xfrm>
              <a:off x="5164950" y="3069425"/>
              <a:ext cx="41375" cy="13350"/>
            </a:xfrm>
            <a:custGeom>
              <a:rect b="b" l="l" r="r" t="t"/>
              <a:pathLst>
                <a:path extrusionOk="0" h="534" w="1655">
                  <a:moveTo>
                    <a:pt x="136" y="0"/>
                  </a:moveTo>
                  <a:cubicBezTo>
                    <a:pt x="75" y="0"/>
                    <a:pt x="21" y="45"/>
                    <a:pt x="0" y="107"/>
                  </a:cubicBezTo>
                  <a:cubicBezTo>
                    <a:pt x="0" y="182"/>
                    <a:pt x="50" y="257"/>
                    <a:pt x="126" y="282"/>
                  </a:cubicBezTo>
                  <a:lnTo>
                    <a:pt x="1479" y="533"/>
                  </a:lnTo>
                  <a:cubicBezTo>
                    <a:pt x="1554" y="533"/>
                    <a:pt x="1629" y="483"/>
                    <a:pt x="1629" y="408"/>
                  </a:cubicBezTo>
                  <a:cubicBezTo>
                    <a:pt x="1654" y="333"/>
                    <a:pt x="1604" y="282"/>
                    <a:pt x="1529" y="257"/>
                  </a:cubicBezTo>
                  <a:lnTo>
                    <a:pt x="176" y="7"/>
                  </a:lnTo>
                  <a:cubicBezTo>
                    <a:pt x="162" y="2"/>
                    <a:pt x="149" y="0"/>
                    <a:pt x="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46"/>
            <p:cNvSpPr/>
            <p:nvPr/>
          </p:nvSpPr>
          <p:spPr>
            <a:xfrm>
              <a:off x="5216325" y="3227475"/>
              <a:ext cx="41375" cy="13350"/>
            </a:xfrm>
            <a:custGeom>
              <a:rect b="b" l="l" r="r" t="t"/>
              <a:pathLst>
                <a:path extrusionOk="0" h="534" w="1655">
                  <a:moveTo>
                    <a:pt x="176" y="1"/>
                  </a:moveTo>
                  <a:cubicBezTo>
                    <a:pt x="101" y="1"/>
                    <a:pt x="26" y="51"/>
                    <a:pt x="26" y="126"/>
                  </a:cubicBezTo>
                  <a:cubicBezTo>
                    <a:pt x="0" y="201"/>
                    <a:pt x="51" y="276"/>
                    <a:pt x="126" y="276"/>
                  </a:cubicBezTo>
                  <a:lnTo>
                    <a:pt x="1479" y="527"/>
                  </a:lnTo>
                  <a:cubicBezTo>
                    <a:pt x="1492" y="531"/>
                    <a:pt x="1506" y="533"/>
                    <a:pt x="1519" y="533"/>
                  </a:cubicBezTo>
                  <a:cubicBezTo>
                    <a:pt x="1579" y="533"/>
                    <a:pt x="1634" y="489"/>
                    <a:pt x="1655" y="427"/>
                  </a:cubicBezTo>
                  <a:cubicBezTo>
                    <a:pt x="1655" y="351"/>
                    <a:pt x="1604" y="276"/>
                    <a:pt x="1529" y="251"/>
                  </a:cubicBezTo>
                  <a:lnTo>
                    <a:pt x="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46"/>
            <p:cNvSpPr/>
            <p:nvPr/>
          </p:nvSpPr>
          <p:spPr>
            <a:xfrm>
              <a:off x="5204425" y="3111325"/>
              <a:ext cx="33225" cy="30650"/>
            </a:xfrm>
            <a:custGeom>
              <a:rect b="b" l="l" r="r" t="t"/>
              <a:pathLst>
                <a:path extrusionOk="0" h="1226" w="1329">
                  <a:moveTo>
                    <a:pt x="170" y="0"/>
                  </a:moveTo>
                  <a:cubicBezTo>
                    <a:pt x="133" y="0"/>
                    <a:pt x="92" y="19"/>
                    <a:pt x="50" y="60"/>
                  </a:cubicBezTo>
                  <a:cubicBezTo>
                    <a:pt x="0" y="110"/>
                    <a:pt x="0" y="185"/>
                    <a:pt x="75" y="236"/>
                  </a:cubicBezTo>
                  <a:lnTo>
                    <a:pt x="1078" y="1188"/>
                  </a:lnTo>
                  <a:cubicBezTo>
                    <a:pt x="1103" y="1213"/>
                    <a:pt x="1134" y="1226"/>
                    <a:pt x="1166" y="1226"/>
                  </a:cubicBezTo>
                  <a:cubicBezTo>
                    <a:pt x="1197" y="1226"/>
                    <a:pt x="1228" y="1213"/>
                    <a:pt x="1253" y="1188"/>
                  </a:cubicBezTo>
                  <a:cubicBezTo>
                    <a:pt x="1329" y="1138"/>
                    <a:pt x="1304" y="1038"/>
                    <a:pt x="1253" y="987"/>
                  </a:cubicBezTo>
                  <a:lnTo>
                    <a:pt x="251" y="35"/>
                  </a:lnTo>
                  <a:cubicBezTo>
                    <a:pt x="228" y="12"/>
                    <a:pt x="201" y="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46"/>
            <p:cNvSpPr/>
            <p:nvPr/>
          </p:nvSpPr>
          <p:spPr>
            <a:xfrm>
              <a:off x="5167450" y="3232175"/>
              <a:ext cx="33225" cy="30650"/>
            </a:xfrm>
            <a:custGeom>
              <a:rect b="b" l="l" r="r" t="t"/>
              <a:pathLst>
                <a:path extrusionOk="0" h="1226" w="1329">
                  <a:moveTo>
                    <a:pt x="151" y="1"/>
                  </a:moveTo>
                  <a:cubicBezTo>
                    <a:pt x="113" y="1"/>
                    <a:pt x="76" y="13"/>
                    <a:pt x="51" y="38"/>
                  </a:cubicBezTo>
                  <a:cubicBezTo>
                    <a:pt x="1" y="88"/>
                    <a:pt x="1" y="189"/>
                    <a:pt x="76" y="239"/>
                  </a:cubicBezTo>
                  <a:lnTo>
                    <a:pt x="1078" y="1191"/>
                  </a:lnTo>
                  <a:cubicBezTo>
                    <a:pt x="1101" y="1214"/>
                    <a:pt x="1128" y="1226"/>
                    <a:pt x="1156" y="1226"/>
                  </a:cubicBezTo>
                  <a:cubicBezTo>
                    <a:pt x="1191" y="1226"/>
                    <a:pt x="1226" y="1207"/>
                    <a:pt x="1254" y="1166"/>
                  </a:cubicBezTo>
                  <a:cubicBezTo>
                    <a:pt x="1329" y="1116"/>
                    <a:pt x="1304" y="1041"/>
                    <a:pt x="1254" y="991"/>
                  </a:cubicBezTo>
                  <a:lnTo>
                    <a:pt x="251" y="38"/>
                  </a:lnTo>
                  <a:cubicBezTo>
                    <a:pt x="226" y="13"/>
                    <a:pt x="189"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46"/>
            <p:cNvSpPr/>
            <p:nvPr/>
          </p:nvSpPr>
          <p:spPr>
            <a:xfrm>
              <a:off x="5272725" y="3201150"/>
              <a:ext cx="27575" cy="30100"/>
            </a:xfrm>
            <a:custGeom>
              <a:rect b="b" l="l" r="r" t="t"/>
              <a:pathLst>
                <a:path extrusionOk="0" h="1204" w="1103">
                  <a:moveTo>
                    <a:pt x="150" y="1"/>
                  </a:moveTo>
                  <a:cubicBezTo>
                    <a:pt x="100" y="1"/>
                    <a:pt x="75" y="1"/>
                    <a:pt x="50" y="51"/>
                  </a:cubicBezTo>
                  <a:cubicBezTo>
                    <a:pt x="0" y="101"/>
                    <a:pt x="0" y="176"/>
                    <a:pt x="50" y="227"/>
                  </a:cubicBezTo>
                  <a:lnTo>
                    <a:pt x="1053" y="1179"/>
                  </a:lnTo>
                  <a:cubicBezTo>
                    <a:pt x="1078" y="1204"/>
                    <a:pt x="1078" y="1204"/>
                    <a:pt x="1103" y="1204"/>
                  </a:cubicBezTo>
                  <a:cubicBezTo>
                    <a:pt x="1078" y="1179"/>
                    <a:pt x="1078" y="1154"/>
                    <a:pt x="1078" y="1154"/>
                  </a:cubicBezTo>
                  <a:cubicBezTo>
                    <a:pt x="1078" y="1129"/>
                    <a:pt x="1078" y="1129"/>
                    <a:pt x="1078" y="1129"/>
                  </a:cubicBezTo>
                  <a:cubicBezTo>
                    <a:pt x="1053" y="1029"/>
                    <a:pt x="1053" y="928"/>
                    <a:pt x="1028" y="828"/>
                  </a:cubicBezTo>
                  <a:cubicBezTo>
                    <a:pt x="1028" y="803"/>
                    <a:pt x="1028" y="778"/>
                    <a:pt x="1003" y="753"/>
                  </a:cubicBezTo>
                  <a:lnTo>
                    <a:pt x="251" y="26"/>
                  </a:lnTo>
                  <a:cubicBezTo>
                    <a:pt x="226" y="1"/>
                    <a:pt x="176" y="1"/>
                    <a:pt x="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46"/>
            <p:cNvSpPr/>
            <p:nvPr/>
          </p:nvSpPr>
          <p:spPr>
            <a:xfrm>
              <a:off x="5107925" y="3118775"/>
              <a:ext cx="32600" cy="30725"/>
            </a:xfrm>
            <a:custGeom>
              <a:rect b="b" l="l" r="r" t="t"/>
              <a:pathLst>
                <a:path extrusionOk="0" h="1229" w="1304">
                  <a:moveTo>
                    <a:pt x="142" y="0"/>
                  </a:moveTo>
                  <a:cubicBezTo>
                    <a:pt x="107" y="0"/>
                    <a:pt x="76" y="13"/>
                    <a:pt x="51" y="38"/>
                  </a:cubicBezTo>
                  <a:cubicBezTo>
                    <a:pt x="1" y="113"/>
                    <a:pt x="1" y="188"/>
                    <a:pt x="51" y="238"/>
                  </a:cubicBezTo>
                  <a:lnTo>
                    <a:pt x="1053" y="1191"/>
                  </a:lnTo>
                  <a:cubicBezTo>
                    <a:pt x="1078" y="1216"/>
                    <a:pt x="1116" y="1228"/>
                    <a:pt x="1153" y="1228"/>
                  </a:cubicBezTo>
                  <a:cubicBezTo>
                    <a:pt x="1191" y="1228"/>
                    <a:pt x="1229" y="1216"/>
                    <a:pt x="1254" y="1191"/>
                  </a:cubicBezTo>
                  <a:cubicBezTo>
                    <a:pt x="1304" y="1115"/>
                    <a:pt x="1304" y="1040"/>
                    <a:pt x="1254" y="990"/>
                  </a:cubicBezTo>
                  <a:lnTo>
                    <a:pt x="251" y="38"/>
                  </a:lnTo>
                  <a:cubicBezTo>
                    <a:pt x="214" y="13"/>
                    <a:pt x="176" y="0"/>
                    <a:pt x="142"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46"/>
            <p:cNvSpPr/>
            <p:nvPr/>
          </p:nvSpPr>
          <p:spPr>
            <a:xfrm>
              <a:off x="4596025" y="3268825"/>
              <a:ext cx="481850" cy="443025"/>
            </a:xfrm>
            <a:custGeom>
              <a:rect b="b" l="l" r="r" t="t"/>
              <a:pathLst>
                <a:path extrusionOk="0" h="17721" w="19274">
                  <a:moveTo>
                    <a:pt x="25" y="1"/>
                  </a:moveTo>
                  <a:cubicBezTo>
                    <a:pt x="0" y="226"/>
                    <a:pt x="0" y="477"/>
                    <a:pt x="0" y="702"/>
                  </a:cubicBezTo>
                  <a:lnTo>
                    <a:pt x="0" y="17720"/>
                  </a:lnTo>
                  <a:lnTo>
                    <a:pt x="19274" y="17720"/>
                  </a:lnTo>
                  <a:lnTo>
                    <a:pt x="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46"/>
            <p:cNvSpPr/>
            <p:nvPr/>
          </p:nvSpPr>
          <p:spPr>
            <a:xfrm>
              <a:off x="5213200" y="3465575"/>
              <a:ext cx="72700" cy="50775"/>
            </a:xfrm>
            <a:custGeom>
              <a:rect b="b" l="l" r="r" t="t"/>
              <a:pathLst>
                <a:path extrusionOk="0" h="2031" w="2908">
                  <a:moveTo>
                    <a:pt x="2582" y="0"/>
                  </a:moveTo>
                  <a:lnTo>
                    <a:pt x="0" y="1504"/>
                  </a:lnTo>
                  <a:lnTo>
                    <a:pt x="326" y="2031"/>
                  </a:lnTo>
                  <a:lnTo>
                    <a:pt x="2907" y="552"/>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46"/>
            <p:cNvSpPr/>
            <p:nvPr/>
          </p:nvSpPr>
          <p:spPr>
            <a:xfrm>
              <a:off x="4740750" y="3684875"/>
              <a:ext cx="54550" cy="26975"/>
            </a:xfrm>
            <a:custGeom>
              <a:rect b="b" l="l" r="r" t="t"/>
              <a:pathLst>
                <a:path extrusionOk="0" h="1079" w="2182">
                  <a:moveTo>
                    <a:pt x="1880" y="0"/>
                  </a:moveTo>
                  <a:lnTo>
                    <a:pt x="1" y="1078"/>
                  </a:lnTo>
                  <a:lnTo>
                    <a:pt x="1229" y="1078"/>
                  </a:lnTo>
                  <a:lnTo>
                    <a:pt x="2181" y="552"/>
                  </a:lnTo>
                  <a:lnTo>
                    <a:pt x="1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46"/>
            <p:cNvSpPr/>
            <p:nvPr/>
          </p:nvSpPr>
          <p:spPr>
            <a:xfrm>
              <a:off x="4662425" y="3241250"/>
              <a:ext cx="72725" cy="50150"/>
            </a:xfrm>
            <a:custGeom>
              <a:rect b="b" l="l" r="r" t="t"/>
              <a:pathLst>
                <a:path extrusionOk="0" h="2006" w="2909">
                  <a:moveTo>
                    <a:pt x="2582" y="1"/>
                  </a:moveTo>
                  <a:lnTo>
                    <a:pt x="1" y="1480"/>
                  </a:lnTo>
                  <a:lnTo>
                    <a:pt x="327" y="2006"/>
                  </a:lnTo>
                  <a:lnTo>
                    <a:pt x="2908" y="527"/>
                  </a:lnTo>
                  <a:lnTo>
                    <a:pt x="2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46"/>
            <p:cNvSpPr/>
            <p:nvPr/>
          </p:nvSpPr>
          <p:spPr>
            <a:xfrm>
              <a:off x="4742625" y="3013200"/>
              <a:ext cx="72100" cy="50150"/>
            </a:xfrm>
            <a:custGeom>
              <a:rect b="b" l="l" r="r" t="t"/>
              <a:pathLst>
                <a:path extrusionOk="0" h="2006" w="2884">
                  <a:moveTo>
                    <a:pt x="2582" y="0"/>
                  </a:moveTo>
                  <a:lnTo>
                    <a:pt x="1" y="1479"/>
                  </a:lnTo>
                  <a:lnTo>
                    <a:pt x="302" y="2005"/>
                  </a:lnTo>
                  <a:lnTo>
                    <a:pt x="2883" y="526"/>
                  </a:lnTo>
                  <a:lnTo>
                    <a:pt x="25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46"/>
            <p:cNvSpPr/>
            <p:nvPr/>
          </p:nvSpPr>
          <p:spPr>
            <a:xfrm>
              <a:off x="4879225" y="2952625"/>
              <a:ext cx="112800" cy="3302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46"/>
            <p:cNvSpPr/>
            <p:nvPr/>
          </p:nvSpPr>
          <p:spPr>
            <a:xfrm>
              <a:off x="4608550" y="3176250"/>
              <a:ext cx="90875" cy="28375"/>
            </a:xfrm>
            <a:custGeom>
              <a:rect b="b" l="l" r="r" t="t"/>
              <a:pathLst>
                <a:path extrusionOk="0" h="1135" w="3635">
                  <a:moveTo>
                    <a:pt x="2422" y="1"/>
                  </a:moveTo>
                  <a:cubicBezTo>
                    <a:pt x="2394" y="1"/>
                    <a:pt x="2369" y="7"/>
                    <a:pt x="2356" y="19"/>
                  </a:cubicBezTo>
                  <a:lnTo>
                    <a:pt x="1304" y="822"/>
                  </a:lnTo>
                  <a:lnTo>
                    <a:pt x="351" y="170"/>
                  </a:lnTo>
                  <a:cubicBezTo>
                    <a:pt x="326" y="145"/>
                    <a:pt x="295" y="132"/>
                    <a:pt x="264" y="132"/>
                  </a:cubicBezTo>
                  <a:cubicBezTo>
                    <a:pt x="232" y="132"/>
                    <a:pt x="201" y="145"/>
                    <a:pt x="176" y="170"/>
                  </a:cubicBezTo>
                  <a:lnTo>
                    <a:pt x="126" y="220"/>
                  </a:lnTo>
                  <a:cubicBezTo>
                    <a:pt x="76" y="395"/>
                    <a:pt x="26" y="546"/>
                    <a:pt x="1" y="721"/>
                  </a:cubicBezTo>
                  <a:lnTo>
                    <a:pt x="276" y="446"/>
                  </a:lnTo>
                  <a:lnTo>
                    <a:pt x="1254" y="1097"/>
                  </a:lnTo>
                  <a:cubicBezTo>
                    <a:pt x="1279" y="1122"/>
                    <a:pt x="1304" y="1135"/>
                    <a:pt x="1329" y="1135"/>
                  </a:cubicBezTo>
                  <a:cubicBezTo>
                    <a:pt x="1354" y="1135"/>
                    <a:pt x="1379" y="1122"/>
                    <a:pt x="1404" y="1097"/>
                  </a:cubicBezTo>
                  <a:lnTo>
                    <a:pt x="2457" y="295"/>
                  </a:lnTo>
                  <a:lnTo>
                    <a:pt x="3409" y="822"/>
                  </a:lnTo>
                  <a:cubicBezTo>
                    <a:pt x="3436" y="839"/>
                    <a:pt x="3462" y="848"/>
                    <a:pt x="3488" y="848"/>
                  </a:cubicBezTo>
                  <a:cubicBezTo>
                    <a:pt x="3534" y="848"/>
                    <a:pt x="3577" y="820"/>
                    <a:pt x="3610" y="771"/>
                  </a:cubicBezTo>
                  <a:cubicBezTo>
                    <a:pt x="3635" y="696"/>
                    <a:pt x="3610" y="621"/>
                    <a:pt x="3559" y="596"/>
                  </a:cubicBezTo>
                  <a:lnTo>
                    <a:pt x="2507" y="19"/>
                  </a:lnTo>
                  <a:cubicBezTo>
                    <a:pt x="2482" y="7"/>
                    <a:pt x="2450" y="1"/>
                    <a:pt x="2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46"/>
            <p:cNvSpPr/>
            <p:nvPr/>
          </p:nvSpPr>
          <p:spPr>
            <a:xfrm>
              <a:off x="5241375" y="3386775"/>
              <a:ext cx="62700" cy="29325"/>
            </a:xfrm>
            <a:custGeom>
              <a:rect b="b" l="l" r="r" t="t"/>
              <a:pathLst>
                <a:path extrusionOk="0" h="1173" w="2508">
                  <a:moveTo>
                    <a:pt x="1141" y="1"/>
                  </a:moveTo>
                  <a:cubicBezTo>
                    <a:pt x="1110" y="1"/>
                    <a:pt x="1079" y="7"/>
                    <a:pt x="1054" y="20"/>
                  </a:cubicBezTo>
                  <a:lnTo>
                    <a:pt x="51" y="947"/>
                  </a:lnTo>
                  <a:cubicBezTo>
                    <a:pt x="1" y="997"/>
                    <a:pt x="1" y="1072"/>
                    <a:pt x="51" y="1122"/>
                  </a:cubicBezTo>
                  <a:cubicBezTo>
                    <a:pt x="76" y="1147"/>
                    <a:pt x="126" y="1172"/>
                    <a:pt x="151" y="1172"/>
                  </a:cubicBezTo>
                  <a:cubicBezTo>
                    <a:pt x="176" y="1172"/>
                    <a:pt x="227" y="1172"/>
                    <a:pt x="252" y="1147"/>
                  </a:cubicBezTo>
                  <a:lnTo>
                    <a:pt x="1154" y="320"/>
                  </a:lnTo>
                  <a:lnTo>
                    <a:pt x="2106" y="972"/>
                  </a:lnTo>
                  <a:cubicBezTo>
                    <a:pt x="2127" y="982"/>
                    <a:pt x="2152" y="988"/>
                    <a:pt x="2178" y="988"/>
                  </a:cubicBezTo>
                  <a:cubicBezTo>
                    <a:pt x="2214" y="988"/>
                    <a:pt x="2252" y="976"/>
                    <a:pt x="2282" y="947"/>
                  </a:cubicBezTo>
                  <a:lnTo>
                    <a:pt x="2507" y="771"/>
                  </a:lnTo>
                  <a:lnTo>
                    <a:pt x="2507" y="421"/>
                  </a:lnTo>
                  <a:lnTo>
                    <a:pt x="2181" y="671"/>
                  </a:lnTo>
                  <a:lnTo>
                    <a:pt x="1229" y="20"/>
                  </a:lnTo>
                  <a:cubicBezTo>
                    <a:pt x="1204" y="7"/>
                    <a:pt x="1173" y="1"/>
                    <a:pt x="1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46"/>
            <p:cNvSpPr/>
            <p:nvPr/>
          </p:nvSpPr>
          <p:spPr>
            <a:xfrm>
              <a:off x="4620450" y="3400525"/>
              <a:ext cx="21325" cy="38375"/>
            </a:xfrm>
            <a:custGeom>
              <a:rect b="b" l="l" r="r" t="t"/>
              <a:pathLst>
                <a:path extrusionOk="0" h="1535" w="853">
                  <a:moveTo>
                    <a:pt x="166" y="0"/>
                  </a:moveTo>
                  <a:cubicBezTo>
                    <a:pt x="145" y="0"/>
                    <a:pt x="123" y="6"/>
                    <a:pt x="101" y="21"/>
                  </a:cubicBezTo>
                  <a:cubicBezTo>
                    <a:pt x="26" y="46"/>
                    <a:pt x="1" y="121"/>
                    <a:pt x="26" y="196"/>
                  </a:cubicBezTo>
                  <a:lnTo>
                    <a:pt x="577" y="1450"/>
                  </a:lnTo>
                  <a:cubicBezTo>
                    <a:pt x="596" y="1506"/>
                    <a:pt x="643" y="1534"/>
                    <a:pt x="697" y="1534"/>
                  </a:cubicBezTo>
                  <a:cubicBezTo>
                    <a:pt x="715" y="1534"/>
                    <a:pt x="734" y="1531"/>
                    <a:pt x="753" y="1525"/>
                  </a:cubicBezTo>
                  <a:cubicBezTo>
                    <a:pt x="828" y="1500"/>
                    <a:pt x="853" y="1424"/>
                    <a:pt x="828" y="1349"/>
                  </a:cubicBezTo>
                  <a:lnTo>
                    <a:pt x="276" y="71"/>
                  </a:lnTo>
                  <a:cubicBezTo>
                    <a:pt x="259" y="36"/>
                    <a:pt x="216" y="0"/>
                    <a:pt x="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46"/>
            <p:cNvSpPr/>
            <p:nvPr/>
          </p:nvSpPr>
          <p:spPr>
            <a:xfrm>
              <a:off x="4596025" y="3347625"/>
              <a:ext cx="10675" cy="32125"/>
            </a:xfrm>
            <a:custGeom>
              <a:rect b="b" l="l" r="r" t="t"/>
              <a:pathLst>
                <a:path extrusionOk="0" h="1285" w="427">
                  <a:moveTo>
                    <a:pt x="286" y="0"/>
                  </a:moveTo>
                  <a:cubicBezTo>
                    <a:pt x="226" y="0"/>
                    <a:pt x="171" y="45"/>
                    <a:pt x="151" y="107"/>
                  </a:cubicBezTo>
                  <a:lnTo>
                    <a:pt x="0" y="483"/>
                  </a:lnTo>
                  <a:lnTo>
                    <a:pt x="0" y="1285"/>
                  </a:lnTo>
                  <a:lnTo>
                    <a:pt x="401" y="182"/>
                  </a:lnTo>
                  <a:cubicBezTo>
                    <a:pt x="426" y="182"/>
                    <a:pt x="426" y="157"/>
                    <a:pt x="426" y="157"/>
                  </a:cubicBezTo>
                  <a:cubicBezTo>
                    <a:pt x="426" y="82"/>
                    <a:pt x="376" y="32"/>
                    <a:pt x="326" y="7"/>
                  </a:cubicBezTo>
                  <a:cubicBezTo>
                    <a:pt x="313" y="2"/>
                    <a:pt x="299"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46"/>
            <p:cNvSpPr/>
            <p:nvPr/>
          </p:nvSpPr>
          <p:spPr>
            <a:xfrm>
              <a:off x="4671200" y="3383875"/>
              <a:ext cx="20075" cy="39275"/>
            </a:xfrm>
            <a:custGeom>
              <a:rect b="b" l="l" r="r" t="t"/>
              <a:pathLst>
                <a:path extrusionOk="0" h="1571" w="803">
                  <a:moveTo>
                    <a:pt x="632" y="1"/>
                  </a:moveTo>
                  <a:cubicBezTo>
                    <a:pt x="582" y="1"/>
                    <a:pt x="521" y="29"/>
                    <a:pt x="502" y="85"/>
                  </a:cubicBezTo>
                  <a:lnTo>
                    <a:pt x="26" y="1389"/>
                  </a:lnTo>
                  <a:cubicBezTo>
                    <a:pt x="1" y="1439"/>
                    <a:pt x="51" y="1539"/>
                    <a:pt x="101" y="1564"/>
                  </a:cubicBezTo>
                  <a:cubicBezTo>
                    <a:pt x="114" y="1569"/>
                    <a:pt x="128" y="1571"/>
                    <a:pt x="141" y="1571"/>
                  </a:cubicBezTo>
                  <a:cubicBezTo>
                    <a:pt x="201" y="1571"/>
                    <a:pt x="256" y="1526"/>
                    <a:pt x="277" y="1464"/>
                  </a:cubicBezTo>
                  <a:lnTo>
                    <a:pt x="778" y="186"/>
                  </a:lnTo>
                  <a:cubicBezTo>
                    <a:pt x="803" y="111"/>
                    <a:pt x="753" y="35"/>
                    <a:pt x="678" y="10"/>
                  </a:cubicBezTo>
                  <a:cubicBezTo>
                    <a:pt x="665" y="4"/>
                    <a:pt x="649"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46"/>
            <p:cNvSpPr/>
            <p:nvPr/>
          </p:nvSpPr>
          <p:spPr>
            <a:xfrm>
              <a:off x="4679350" y="3493525"/>
              <a:ext cx="20075" cy="39275"/>
            </a:xfrm>
            <a:custGeom>
              <a:rect b="b" l="l" r="r" t="t"/>
              <a:pathLst>
                <a:path extrusionOk="0" h="1571" w="803">
                  <a:moveTo>
                    <a:pt x="647" y="1"/>
                  </a:moveTo>
                  <a:cubicBezTo>
                    <a:pt x="593" y="1"/>
                    <a:pt x="546" y="29"/>
                    <a:pt x="527" y="85"/>
                  </a:cubicBezTo>
                  <a:lnTo>
                    <a:pt x="26" y="1389"/>
                  </a:lnTo>
                  <a:cubicBezTo>
                    <a:pt x="1" y="1464"/>
                    <a:pt x="51" y="1539"/>
                    <a:pt x="126" y="1564"/>
                  </a:cubicBezTo>
                  <a:cubicBezTo>
                    <a:pt x="135" y="1569"/>
                    <a:pt x="146" y="1571"/>
                    <a:pt x="158" y="1571"/>
                  </a:cubicBezTo>
                  <a:cubicBezTo>
                    <a:pt x="210" y="1571"/>
                    <a:pt x="281" y="1530"/>
                    <a:pt x="301" y="1489"/>
                  </a:cubicBezTo>
                  <a:lnTo>
                    <a:pt x="778" y="186"/>
                  </a:lnTo>
                  <a:cubicBezTo>
                    <a:pt x="803" y="111"/>
                    <a:pt x="778" y="35"/>
                    <a:pt x="702" y="10"/>
                  </a:cubicBezTo>
                  <a:cubicBezTo>
                    <a:pt x="684" y="4"/>
                    <a:pt x="665" y="1"/>
                    <a:pt x="647"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46"/>
            <p:cNvSpPr/>
            <p:nvPr/>
          </p:nvSpPr>
          <p:spPr>
            <a:xfrm>
              <a:off x="4596025" y="3307675"/>
              <a:ext cx="35100" cy="13175"/>
            </a:xfrm>
            <a:custGeom>
              <a:rect b="b" l="l" r="r" t="t"/>
              <a:pathLst>
                <a:path extrusionOk="0" h="527" w="1404">
                  <a:moveTo>
                    <a:pt x="0" y="1"/>
                  </a:moveTo>
                  <a:lnTo>
                    <a:pt x="0" y="276"/>
                  </a:lnTo>
                  <a:lnTo>
                    <a:pt x="1228" y="527"/>
                  </a:lnTo>
                  <a:lnTo>
                    <a:pt x="1253" y="527"/>
                  </a:lnTo>
                  <a:cubicBezTo>
                    <a:pt x="1329" y="527"/>
                    <a:pt x="1379" y="477"/>
                    <a:pt x="1404" y="402"/>
                  </a:cubicBezTo>
                  <a:cubicBezTo>
                    <a:pt x="1404" y="326"/>
                    <a:pt x="1354" y="251"/>
                    <a:pt x="1278" y="25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46"/>
            <p:cNvSpPr/>
            <p:nvPr/>
          </p:nvSpPr>
          <p:spPr>
            <a:xfrm>
              <a:off x="4641750" y="3465575"/>
              <a:ext cx="41375" cy="13350"/>
            </a:xfrm>
            <a:custGeom>
              <a:rect b="b" l="l" r="r" t="t"/>
              <a:pathLst>
                <a:path extrusionOk="0" h="534" w="1655">
                  <a:moveTo>
                    <a:pt x="176" y="0"/>
                  </a:moveTo>
                  <a:cubicBezTo>
                    <a:pt x="101" y="0"/>
                    <a:pt x="26" y="51"/>
                    <a:pt x="1" y="101"/>
                  </a:cubicBezTo>
                  <a:cubicBezTo>
                    <a:pt x="1" y="176"/>
                    <a:pt x="51" y="251"/>
                    <a:pt x="126" y="276"/>
                  </a:cubicBezTo>
                  <a:lnTo>
                    <a:pt x="1480" y="527"/>
                  </a:lnTo>
                  <a:cubicBezTo>
                    <a:pt x="1493" y="531"/>
                    <a:pt x="1506" y="533"/>
                    <a:pt x="1519" y="533"/>
                  </a:cubicBezTo>
                  <a:cubicBezTo>
                    <a:pt x="1579" y="533"/>
                    <a:pt x="1630" y="488"/>
                    <a:pt x="1630" y="427"/>
                  </a:cubicBezTo>
                  <a:cubicBezTo>
                    <a:pt x="1655" y="351"/>
                    <a:pt x="1605" y="276"/>
                    <a:pt x="1530" y="251"/>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46"/>
            <p:cNvSpPr/>
            <p:nvPr/>
          </p:nvSpPr>
          <p:spPr>
            <a:xfrm>
              <a:off x="4629850" y="3349350"/>
              <a:ext cx="32600" cy="30725"/>
            </a:xfrm>
            <a:custGeom>
              <a:rect b="b" l="l" r="r" t="t"/>
              <a:pathLst>
                <a:path extrusionOk="0" h="1229" w="1304">
                  <a:moveTo>
                    <a:pt x="151" y="0"/>
                  </a:moveTo>
                  <a:cubicBezTo>
                    <a:pt x="113" y="0"/>
                    <a:pt x="76" y="13"/>
                    <a:pt x="51" y="38"/>
                  </a:cubicBezTo>
                  <a:cubicBezTo>
                    <a:pt x="1" y="113"/>
                    <a:pt x="1" y="188"/>
                    <a:pt x="51" y="238"/>
                  </a:cubicBezTo>
                  <a:lnTo>
                    <a:pt x="1053" y="1191"/>
                  </a:lnTo>
                  <a:cubicBezTo>
                    <a:pt x="1078" y="1216"/>
                    <a:pt x="1116" y="1228"/>
                    <a:pt x="1154" y="1228"/>
                  </a:cubicBezTo>
                  <a:cubicBezTo>
                    <a:pt x="1191" y="1228"/>
                    <a:pt x="1229" y="1216"/>
                    <a:pt x="1254" y="1191"/>
                  </a:cubicBezTo>
                  <a:cubicBezTo>
                    <a:pt x="1304" y="1141"/>
                    <a:pt x="1304" y="1040"/>
                    <a:pt x="1254" y="990"/>
                  </a:cubicBezTo>
                  <a:lnTo>
                    <a:pt x="251" y="38"/>
                  </a:lnTo>
                  <a:cubicBezTo>
                    <a:pt x="226" y="13"/>
                    <a:pt x="189"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46"/>
            <p:cNvSpPr/>
            <p:nvPr/>
          </p:nvSpPr>
          <p:spPr>
            <a:xfrm>
              <a:off x="4596025" y="3469950"/>
              <a:ext cx="29475" cy="30725"/>
            </a:xfrm>
            <a:custGeom>
              <a:rect b="b" l="l" r="r" t="t"/>
              <a:pathLst>
                <a:path extrusionOk="0" h="1229" w="1179">
                  <a:moveTo>
                    <a:pt x="0" y="1"/>
                  </a:moveTo>
                  <a:lnTo>
                    <a:pt x="0" y="327"/>
                  </a:lnTo>
                  <a:lnTo>
                    <a:pt x="928" y="1179"/>
                  </a:lnTo>
                  <a:cubicBezTo>
                    <a:pt x="953" y="1204"/>
                    <a:pt x="1003" y="1229"/>
                    <a:pt x="1028" y="1229"/>
                  </a:cubicBezTo>
                  <a:cubicBezTo>
                    <a:pt x="1053" y="1229"/>
                    <a:pt x="1103" y="1204"/>
                    <a:pt x="1128" y="1179"/>
                  </a:cubicBezTo>
                  <a:cubicBezTo>
                    <a:pt x="1178" y="1129"/>
                    <a:pt x="1178" y="1028"/>
                    <a:pt x="1128" y="978"/>
                  </a:cubicBezTo>
                  <a:lnTo>
                    <a:pt x="126" y="51"/>
                  </a:lnTo>
                  <a:cubicBezTo>
                    <a:pt x="101" y="26"/>
                    <a:pt x="50"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46"/>
            <p:cNvSpPr/>
            <p:nvPr/>
          </p:nvSpPr>
          <p:spPr>
            <a:xfrm>
              <a:off x="4697525" y="3439250"/>
              <a:ext cx="29475" cy="30100"/>
            </a:xfrm>
            <a:custGeom>
              <a:rect b="b" l="l" r="r" t="t"/>
              <a:pathLst>
                <a:path extrusionOk="0" h="1204" w="1179">
                  <a:moveTo>
                    <a:pt x="151" y="1"/>
                  </a:moveTo>
                  <a:cubicBezTo>
                    <a:pt x="126" y="1"/>
                    <a:pt x="76" y="1"/>
                    <a:pt x="51" y="26"/>
                  </a:cubicBezTo>
                  <a:cubicBezTo>
                    <a:pt x="0" y="101"/>
                    <a:pt x="0" y="176"/>
                    <a:pt x="76" y="226"/>
                  </a:cubicBezTo>
                  <a:lnTo>
                    <a:pt x="1078" y="1179"/>
                  </a:lnTo>
                  <a:cubicBezTo>
                    <a:pt x="1103" y="1204"/>
                    <a:pt x="1128" y="1204"/>
                    <a:pt x="1153" y="1204"/>
                  </a:cubicBezTo>
                  <a:lnTo>
                    <a:pt x="1178" y="1204"/>
                  </a:lnTo>
                  <a:cubicBezTo>
                    <a:pt x="1178" y="1154"/>
                    <a:pt x="1153" y="1079"/>
                    <a:pt x="1153" y="1028"/>
                  </a:cubicBezTo>
                  <a:cubicBezTo>
                    <a:pt x="1128" y="953"/>
                    <a:pt x="1128" y="903"/>
                    <a:pt x="1103" y="828"/>
                  </a:cubicBezTo>
                  <a:lnTo>
                    <a:pt x="251" y="26"/>
                  </a:lnTo>
                  <a:cubicBezTo>
                    <a:pt x="226" y="1"/>
                    <a:pt x="201" y="1"/>
                    <a:pt x="151"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46"/>
            <p:cNvSpPr/>
            <p:nvPr/>
          </p:nvSpPr>
          <p:spPr>
            <a:xfrm>
              <a:off x="4609800" y="3038875"/>
              <a:ext cx="671700" cy="645400"/>
            </a:xfrm>
            <a:custGeom>
              <a:rect b="b" l="l" r="r" t="t"/>
              <a:pathLst>
                <a:path extrusionOk="0" h="25816" w="26868">
                  <a:moveTo>
                    <a:pt x="4186" y="1"/>
                  </a:moveTo>
                  <a:lnTo>
                    <a:pt x="3986" y="3384"/>
                  </a:lnTo>
                  <a:lnTo>
                    <a:pt x="3134" y="17144"/>
                  </a:lnTo>
                  <a:lnTo>
                    <a:pt x="1" y="21855"/>
                  </a:lnTo>
                  <a:lnTo>
                    <a:pt x="652" y="25590"/>
                  </a:lnTo>
                  <a:cubicBezTo>
                    <a:pt x="658" y="25581"/>
                    <a:pt x="977" y="25578"/>
                    <a:pt x="1539" y="25578"/>
                  </a:cubicBezTo>
                  <a:cubicBezTo>
                    <a:pt x="6036" y="25578"/>
                    <a:pt x="26116" y="25815"/>
                    <a:pt x="26116" y="25815"/>
                  </a:cubicBezTo>
                  <a:lnTo>
                    <a:pt x="26868" y="22106"/>
                  </a:lnTo>
                  <a:lnTo>
                    <a:pt x="24337" y="17194"/>
                  </a:lnTo>
                  <a:lnTo>
                    <a:pt x="23484" y="3259"/>
                  </a:lnTo>
                  <a:lnTo>
                    <a:pt x="232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46"/>
            <p:cNvSpPr/>
            <p:nvPr/>
          </p:nvSpPr>
          <p:spPr>
            <a:xfrm>
              <a:off x="4686875" y="3466200"/>
              <a:ext cx="532600" cy="3775"/>
            </a:xfrm>
            <a:custGeom>
              <a:rect b="b" l="l" r="r" t="t"/>
              <a:pathLst>
                <a:path extrusionOk="0" h="151" w="21304">
                  <a:moveTo>
                    <a:pt x="51" y="1"/>
                  </a:moveTo>
                  <a:cubicBezTo>
                    <a:pt x="25" y="1"/>
                    <a:pt x="0" y="26"/>
                    <a:pt x="0" y="51"/>
                  </a:cubicBezTo>
                  <a:cubicBezTo>
                    <a:pt x="0" y="76"/>
                    <a:pt x="25" y="76"/>
                    <a:pt x="51" y="76"/>
                  </a:cubicBezTo>
                  <a:lnTo>
                    <a:pt x="21254" y="151"/>
                  </a:lnTo>
                  <a:cubicBezTo>
                    <a:pt x="21279" y="151"/>
                    <a:pt x="21304" y="126"/>
                    <a:pt x="21304" y="101"/>
                  </a:cubicBezTo>
                  <a:cubicBezTo>
                    <a:pt x="21304" y="76"/>
                    <a:pt x="21279" y="51"/>
                    <a:pt x="21254" y="51"/>
                  </a:cubicBezTo>
                  <a:lnTo>
                    <a:pt x="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46"/>
            <p:cNvSpPr/>
            <p:nvPr/>
          </p:nvSpPr>
          <p:spPr>
            <a:xfrm>
              <a:off x="4709425" y="3038875"/>
              <a:ext cx="487500" cy="84625"/>
            </a:xfrm>
            <a:custGeom>
              <a:rect b="b" l="l" r="r" t="t"/>
              <a:pathLst>
                <a:path extrusionOk="0" h="3385" w="19500">
                  <a:moveTo>
                    <a:pt x="201" y="1"/>
                  </a:moveTo>
                  <a:lnTo>
                    <a:pt x="176" y="251"/>
                  </a:lnTo>
                  <a:lnTo>
                    <a:pt x="126" y="1053"/>
                  </a:lnTo>
                  <a:lnTo>
                    <a:pt x="51" y="2306"/>
                  </a:lnTo>
                  <a:lnTo>
                    <a:pt x="1" y="3384"/>
                  </a:lnTo>
                  <a:lnTo>
                    <a:pt x="1354" y="3359"/>
                  </a:lnTo>
                  <a:lnTo>
                    <a:pt x="3986" y="3359"/>
                  </a:lnTo>
                  <a:lnTo>
                    <a:pt x="5590" y="3334"/>
                  </a:lnTo>
                  <a:lnTo>
                    <a:pt x="17795" y="3259"/>
                  </a:lnTo>
                  <a:lnTo>
                    <a:pt x="19499" y="3259"/>
                  </a:lnTo>
                  <a:lnTo>
                    <a:pt x="19449" y="2432"/>
                  </a:lnTo>
                  <a:lnTo>
                    <a:pt x="19349" y="1053"/>
                  </a:lnTo>
                  <a:lnTo>
                    <a:pt x="192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46"/>
            <p:cNvSpPr/>
            <p:nvPr/>
          </p:nvSpPr>
          <p:spPr>
            <a:xfrm>
              <a:off x="5054050" y="3038875"/>
              <a:ext cx="140375" cy="81475"/>
            </a:xfrm>
            <a:custGeom>
              <a:rect b="b" l="l" r="r" t="t"/>
              <a:pathLst>
                <a:path extrusionOk="0" h="3259" w="5615">
                  <a:moveTo>
                    <a:pt x="0" y="1"/>
                  </a:moveTo>
                  <a:lnTo>
                    <a:pt x="4010" y="3259"/>
                  </a:lnTo>
                  <a:lnTo>
                    <a:pt x="5614" y="3259"/>
                  </a:lnTo>
                  <a:lnTo>
                    <a:pt x="1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46"/>
            <p:cNvSpPr/>
            <p:nvPr/>
          </p:nvSpPr>
          <p:spPr>
            <a:xfrm>
              <a:off x="5120450" y="3038875"/>
              <a:ext cx="75225" cy="60800"/>
            </a:xfrm>
            <a:custGeom>
              <a:rect b="b" l="l" r="r" t="t"/>
              <a:pathLst>
                <a:path extrusionOk="0" h="2432" w="3009">
                  <a:moveTo>
                    <a:pt x="1" y="1"/>
                  </a:moveTo>
                  <a:lnTo>
                    <a:pt x="3008" y="2432"/>
                  </a:lnTo>
                  <a:lnTo>
                    <a:pt x="3008" y="2432"/>
                  </a:lnTo>
                  <a:lnTo>
                    <a:pt x="2908" y="1053"/>
                  </a:lnTo>
                  <a:lnTo>
                    <a:pt x="1605"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46"/>
            <p:cNvSpPr/>
            <p:nvPr/>
          </p:nvSpPr>
          <p:spPr>
            <a:xfrm>
              <a:off x="4710675" y="3065200"/>
              <a:ext cx="72725" cy="57675"/>
            </a:xfrm>
            <a:custGeom>
              <a:rect b="b" l="l" r="r" t="t"/>
              <a:pathLst>
                <a:path extrusionOk="0" h="2307" w="2909">
                  <a:moveTo>
                    <a:pt x="76" y="0"/>
                  </a:moveTo>
                  <a:lnTo>
                    <a:pt x="1" y="1253"/>
                  </a:lnTo>
                  <a:lnTo>
                    <a:pt x="1304" y="2306"/>
                  </a:lnTo>
                  <a:lnTo>
                    <a:pt x="2908" y="2306"/>
                  </a:lnTo>
                  <a:lnTo>
                    <a:pt x="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46"/>
            <p:cNvSpPr/>
            <p:nvPr/>
          </p:nvSpPr>
          <p:spPr>
            <a:xfrm>
              <a:off x="4713825" y="3038875"/>
              <a:ext cx="135350" cy="84000"/>
            </a:xfrm>
            <a:custGeom>
              <a:rect b="b" l="l" r="r" t="t"/>
              <a:pathLst>
                <a:path extrusionOk="0" h="3360" w="5414">
                  <a:moveTo>
                    <a:pt x="25" y="1"/>
                  </a:moveTo>
                  <a:lnTo>
                    <a:pt x="0" y="251"/>
                  </a:lnTo>
                  <a:lnTo>
                    <a:pt x="3810" y="3359"/>
                  </a:lnTo>
                  <a:lnTo>
                    <a:pt x="5414" y="3334"/>
                  </a:lnTo>
                  <a:lnTo>
                    <a:pt x="1303" y="1"/>
                  </a:lnTo>
                  <a:close/>
                </a:path>
              </a:pathLst>
            </a:custGeom>
            <a:solidFill>
              <a:srgbClr val="FFA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46"/>
            <p:cNvSpPr/>
            <p:nvPr/>
          </p:nvSpPr>
          <p:spPr>
            <a:xfrm>
              <a:off x="4767700" y="3057050"/>
              <a:ext cx="372200" cy="48275"/>
            </a:xfrm>
            <a:custGeom>
              <a:rect b="b" l="l" r="r" t="t"/>
              <a:pathLst>
                <a:path extrusionOk="0" h="1931" w="14888">
                  <a:moveTo>
                    <a:pt x="0" y="1"/>
                  </a:moveTo>
                  <a:lnTo>
                    <a:pt x="0" y="1930"/>
                  </a:lnTo>
                  <a:lnTo>
                    <a:pt x="14888" y="1930"/>
                  </a:lnTo>
                  <a:lnTo>
                    <a:pt x="148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46"/>
            <p:cNvSpPr/>
            <p:nvPr/>
          </p:nvSpPr>
          <p:spPr>
            <a:xfrm>
              <a:off x="4609800" y="3585250"/>
              <a:ext cx="671700" cy="99025"/>
            </a:xfrm>
            <a:custGeom>
              <a:rect b="b" l="l" r="r" t="t"/>
              <a:pathLst>
                <a:path extrusionOk="0" h="3961" w="26868">
                  <a:moveTo>
                    <a:pt x="1" y="0"/>
                  </a:moveTo>
                  <a:lnTo>
                    <a:pt x="652" y="3735"/>
                  </a:lnTo>
                  <a:lnTo>
                    <a:pt x="953" y="3735"/>
                  </a:lnTo>
                  <a:cubicBezTo>
                    <a:pt x="953" y="3722"/>
                    <a:pt x="959" y="3716"/>
                    <a:pt x="969" y="3716"/>
                  </a:cubicBezTo>
                  <a:cubicBezTo>
                    <a:pt x="978" y="3716"/>
                    <a:pt x="991" y="3722"/>
                    <a:pt x="1003" y="3735"/>
                  </a:cubicBezTo>
                  <a:cubicBezTo>
                    <a:pt x="1191" y="3722"/>
                    <a:pt x="1448" y="3716"/>
                    <a:pt x="1768" y="3716"/>
                  </a:cubicBezTo>
                  <a:cubicBezTo>
                    <a:pt x="2087" y="3716"/>
                    <a:pt x="2469" y="3722"/>
                    <a:pt x="2908" y="3735"/>
                  </a:cubicBezTo>
                  <a:lnTo>
                    <a:pt x="2933" y="3735"/>
                  </a:lnTo>
                  <a:cubicBezTo>
                    <a:pt x="7043" y="3760"/>
                    <a:pt x="15715" y="3860"/>
                    <a:pt x="21204" y="3910"/>
                  </a:cubicBezTo>
                  <a:lnTo>
                    <a:pt x="21254" y="3910"/>
                  </a:lnTo>
                  <a:cubicBezTo>
                    <a:pt x="21680" y="3910"/>
                    <a:pt x="22106" y="3910"/>
                    <a:pt x="22482" y="3935"/>
                  </a:cubicBezTo>
                  <a:lnTo>
                    <a:pt x="22532" y="3935"/>
                  </a:lnTo>
                  <a:cubicBezTo>
                    <a:pt x="23610" y="3935"/>
                    <a:pt x="24487" y="3935"/>
                    <a:pt x="25114" y="3960"/>
                  </a:cubicBezTo>
                  <a:lnTo>
                    <a:pt x="26116" y="3960"/>
                  </a:lnTo>
                  <a:lnTo>
                    <a:pt x="26868" y="251"/>
                  </a:lnTo>
                  <a:lnTo>
                    <a:pt x="21454" y="201"/>
                  </a:lnTo>
                  <a:lnTo>
                    <a:pt x="21429" y="20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46"/>
            <p:cNvSpPr/>
            <p:nvPr/>
          </p:nvSpPr>
          <p:spPr>
            <a:xfrm>
              <a:off x="4689375" y="3615325"/>
              <a:ext cx="132225" cy="4400"/>
            </a:xfrm>
            <a:custGeom>
              <a:rect b="b" l="l" r="r" t="t"/>
              <a:pathLst>
                <a:path extrusionOk="0" h="176" w="5289">
                  <a:moveTo>
                    <a:pt x="76" y="0"/>
                  </a:moveTo>
                  <a:cubicBezTo>
                    <a:pt x="51" y="0"/>
                    <a:pt x="1" y="51"/>
                    <a:pt x="1" y="101"/>
                  </a:cubicBezTo>
                  <a:cubicBezTo>
                    <a:pt x="1" y="151"/>
                    <a:pt x="51" y="176"/>
                    <a:pt x="76" y="176"/>
                  </a:cubicBezTo>
                  <a:lnTo>
                    <a:pt x="5189" y="176"/>
                  </a:lnTo>
                  <a:cubicBezTo>
                    <a:pt x="5239" y="176"/>
                    <a:pt x="5289" y="151"/>
                    <a:pt x="5289" y="101"/>
                  </a:cubicBezTo>
                  <a:cubicBezTo>
                    <a:pt x="5289" y="51"/>
                    <a:pt x="5239" y="0"/>
                    <a:pt x="51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46"/>
            <p:cNvSpPr/>
            <p:nvPr/>
          </p:nvSpPr>
          <p:spPr>
            <a:xfrm>
              <a:off x="4689375" y="3625975"/>
              <a:ext cx="132225" cy="4400"/>
            </a:xfrm>
            <a:custGeom>
              <a:rect b="b" l="l" r="r" t="t"/>
              <a:pathLst>
                <a:path extrusionOk="0" h="176"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46"/>
            <p:cNvSpPr/>
            <p:nvPr/>
          </p:nvSpPr>
          <p:spPr>
            <a:xfrm>
              <a:off x="4689375" y="3636000"/>
              <a:ext cx="132225" cy="4400"/>
            </a:xfrm>
            <a:custGeom>
              <a:rect b="b" l="l" r="r" t="t"/>
              <a:pathLst>
                <a:path extrusionOk="0" h="176" w="5289">
                  <a:moveTo>
                    <a:pt x="76" y="1"/>
                  </a:moveTo>
                  <a:cubicBezTo>
                    <a:pt x="51" y="1"/>
                    <a:pt x="1" y="51"/>
                    <a:pt x="1" y="101"/>
                  </a:cubicBezTo>
                  <a:cubicBezTo>
                    <a:pt x="1" y="151"/>
                    <a:pt x="51" y="176"/>
                    <a:pt x="76" y="176"/>
                  </a:cubicBezTo>
                  <a:lnTo>
                    <a:pt x="5189" y="176"/>
                  </a:lnTo>
                  <a:cubicBezTo>
                    <a:pt x="5239" y="176"/>
                    <a:pt x="5289" y="151"/>
                    <a:pt x="5289" y="101"/>
                  </a:cubicBezTo>
                  <a:cubicBezTo>
                    <a:pt x="5289" y="51"/>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46"/>
            <p:cNvSpPr/>
            <p:nvPr/>
          </p:nvSpPr>
          <p:spPr>
            <a:xfrm>
              <a:off x="4689375" y="3646650"/>
              <a:ext cx="132225" cy="4425"/>
            </a:xfrm>
            <a:custGeom>
              <a:rect b="b" l="l" r="r" t="t"/>
              <a:pathLst>
                <a:path extrusionOk="0" h="177" w="5289">
                  <a:moveTo>
                    <a:pt x="76" y="1"/>
                  </a:moveTo>
                  <a:cubicBezTo>
                    <a:pt x="51" y="1"/>
                    <a:pt x="1" y="26"/>
                    <a:pt x="1" y="76"/>
                  </a:cubicBezTo>
                  <a:cubicBezTo>
                    <a:pt x="1" y="126"/>
                    <a:pt x="51" y="176"/>
                    <a:pt x="76" y="176"/>
                  </a:cubicBezTo>
                  <a:lnTo>
                    <a:pt x="5189" y="176"/>
                  </a:lnTo>
                  <a:cubicBezTo>
                    <a:pt x="5239" y="176"/>
                    <a:pt x="5289" y="126"/>
                    <a:pt x="5289" y="76"/>
                  </a:cubicBezTo>
                  <a:cubicBezTo>
                    <a:pt x="5289" y="26"/>
                    <a:pt x="5239" y="1"/>
                    <a:pt x="5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46"/>
            <p:cNvSpPr/>
            <p:nvPr/>
          </p:nvSpPr>
          <p:spPr>
            <a:xfrm>
              <a:off x="4619200" y="3597150"/>
              <a:ext cx="63925" cy="81475"/>
            </a:xfrm>
            <a:custGeom>
              <a:rect b="b" l="l" r="r" t="t"/>
              <a:pathLst>
                <a:path extrusionOk="0" h="3259" w="2557">
                  <a:moveTo>
                    <a:pt x="26" y="1"/>
                  </a:moveTo>
                  <a:cubicBezTo>
                    <a:pt x="26" y="1"/>
                    <a:pt x="26" y="26"/>
                    <a:pt x="26" y="26"/>
                  </a:cubicBezTo>
                  <a:lnTo>
                    <a:pt x="1" y="26"/>
                  </a:lnTo>
                  <a:lnTo>
                    <a:pt x="577" y="3259"/>
                  </a:lnTo>
                  <a:cubicBezTo>
                    <a:pt x="577" y="3246"/>
                    <a:pt x="583" y="3240"/>
                    <a:pt x="593" y="3240"/>
                  </a:cubicBezTo>
                  <a:cubicBezTo>
                    <a:pt x="602" y="3240"/>
                    <a:pt x="615" y="3246"/>
                    <a:pt x="627" y="3259"/>
                  </a:cubicBezTo>
                  <a:lnTo>
                    <a:pt x="51" y="51"/>
                  </a:lnTo>
                  <a:lnTo>
                    <a:pt x="1905" y="76"/>
                  </a:lnTo>
                  <a:lnTo>
                    <a:pt x="2532" y="3259"/>
                  </a:lnTo>
                  <a:lnTo>
                    <a:pt x="2557" y="3259"/>
                  </a:lnTo>
                  <a:lnTo>
                    <a:pt x="1930" y="51"/>
                  </a:lnTo>
                  <a:lnTo>
                    <a:pt x="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46"/>
            <p:cNvSpPr/>
            <p:nvPr/>
          </p:nvSpPr>
          <p:spPr>
            <a:xfrm>
              <a:off x="5139875" y="3589000"/>
              <a:ext cx="6300" cy="94025"/>
            </a:xfrm>
            <a:custGeom>
              <a:rect b="b" l="l" r="r" t="t"/>
              <a:pathLst>
                <a:path extrusionOk="0" h="3761" w="252">
                  <a:moveTo>
                    <a:pt x="251" y="1"/>
                  </a:moveTo>
                  <a:cubicBezTo>
                    <a:pt x="226" y="1"/>
                    <a:pt x="226" y="26"/>
                    <a:pt x="226" y="26"/>
                  </a:cubicBezTo>
                  <a:lnTo>
                    <a:pt x="226" y="51"/>
                  </a:lnTo>
                  <a:lnTo>
                    <a:pt x="1" y="3760"/>
                  </a:lnTo>
                  <a:lnTo>
                    <a:pt x="51" y="3760"/>
                  </a:lnTo>
                  <a:lnTo>
                    <a:pt x="251" y="51"/>
                  </a:lnTo>
                  <a:lnTo>
                    <a:pt x="251" y="26"/>
                  </a:lnTo>
                  <a:cubicBezTo>
                    <a:pt x="251" y="26"/>
                    <a:pt x="251" y="1"/>
                    <a:pt x="2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46"/>
            <p:cNvSpPr/>
            <p:nvPr/>
          </p:nvSpPr>
          <p:spPr>
            <a:xfrm>
              <a:off x="5171825" y="3609675"/>
              <a:ext cx="75850" cy="74600"/>
            </a:xfrm>
            <a:custGeom>
              <a:rect b="b" l="l" r="r" t="t"/>
              <a:pathLst>
                <a:path extrusionOk="0" h="2984" w="3034">
                  <a:moveTo>
                    <a:pt x="352" y="1"/>
                  </a:moveTo>
                  <a:cubicBezTo>
                    <a:pt x="352" y="1"/>
                    <a:pt x="327" y="26"/>
                    <a:pt x="327" y="26"/>
                  </a:cubicBezTo>
                  <a:lnTo>
                    <a:pt x="1" y="2958"/>
                  </a:lnTo>
                  <a:lnTo>
                    <a:pt x="51" y="2958"/>
                  </a:lnTo>
                  <a:lnTo>
                    <a:pt x="377" y="51"/>
                  </a:lnTo>
                  <a:lnTo>
                    <a:pt x="2983" y="51"/>
                  </a:lnTo>
                  <a:lnTo>
                    <a:pt x="2633" y="2983"/>
                  </a:lnTo>
                  <a:lnTo>
                    <a:pt x="2683" y="2983"/>
                  </a:lnTo>
                  <a:lnTo>
                    <a:pt x="3034" y="26"/>
                  </a:lnTo>
                  <a:cubicBezTo>
                    <a:pt x="3034" y="26"/>
                    <a:pt x="3009" y="1"/>
                    <a:pt x="3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46"/>
            <p:cNvSpPr/>
            <p:nvPr/>
          </p:nvSpPr>
          <p:spPr>
            <a:xfrm>
              <a:off x="4680600"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2" y="577"/>
                    <a:pt x="2332" y="377"/>
                  </a:cubicBezTo>
                  <a:cubicBezTo>
                    <a:pt x="2332" y="176"/>
                    <a:pt x="1805" y="1"/>
                    <a:pt x="1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46"/>
            <p:cNvSpPr/>
            <p:nvPr/>
          </p:nvSpPr>
          <p:spPr>
            <a:xfrm>
              <a:off x="4680600"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2" y="577"/>
                    <a:pt x="2332" y="376"/>
                  </a:cubicBezTo>
                  <a:cubicBezTo>
                    <a:pt x="2332" y="176"/>
                    <a:pt x="1805" y="0"/>
                    <a:pt x="11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46"/>
            <p:cNvSpPr/>
            <p:nvPr/>
          </p:nvSpPr>
          <p:spPr>
            <a:xfrm>
              <a:off x="4778975" y="3490000"/>
              <a:ext cx="57675" cy="18825"/>
            </a:xfrm>
            <a:custGeom>
              <a:rect b="b" l="l" r="r" t="t"/>
              <a:pathLst>
                <a:path extrusionOk="0" h="753" w="2307">
                  <a:moveTo>
                    <a:pt x="1154" y="1"/>
                  </a:moveTo>
                  <a:cubicBezTo>
                    <a:pt x="502" y="1"/>
                    <a:pt x="1" y="176"/>
                    <a:pt x="1" y="377"/>
                  </a:cubicBezTo>
                  <a:cubicBezTo>
                    <a:pt x="1" y="577"/>
                    <a:pt x="502" y="753"/>
                    <a:pt x="1154" y="753"/>
                  </a:cubicBezTo>
                  <a:cubicBezTo>
                    <a:pt x="1805" y="753"/>
                    <a:pt x="2306" y="577"/>
                    <a:pt x="2306" y="377"/>
                  </a:cubicBezTo>
                  <a:cubicBezTo>
                    <a:pt x="2306" y="176"/>
                    <a:pt x="1805" y="1"/>
                    <a:pt x="1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46"/>
            <p:cNvSpPr/>
            <p:nvPr/>
          </p:nvSpPr>
          <p:spPr>
            <a:xfrm>
              <a:off x="4778975" y="3532625"/>
              <a:ext cx="57675" cy="18825"/>
            </a:xfrm>
            <a:custGeom>
              <a:rect b="b" l="l" r="r" t="t"/>
              <a:pathLst>
                <a:path extrusionOk="0" h="753" w="2307">
                  <a:moveTo>
                    <a:pt x="1154" y="0"/>
                  </a:moveTo>
                  <a:cubicBezTo>
                    <a:pt x="502" y="0"/>
                    <a:pt x="1" y="176"/>
                    <a:pt x="1" y="376"/>
                  </a:cubicBezTo>
                  <a:cubicBezTo>
                    <a:pt x="1" y="577"/>
                    <a:pt x="502" y="752"/>
                    <a:pt x="1154" y="752"/>
                  </a:cubicBezTo>
                  <a:cubicBezTo>
                    <a:pt x="1805" y="752"/>
                    <a:pt x="2306" y="577"/>
                    <a:pt x="2306" y="376"/>
                  </a:cubicBezTo>
                  <a:cubicBezTo>
                    <a:pt x="2306" y="176"/>
                    <a:pt x="1805" y="0"/>
                    <a:pt x="1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46"/>
            <p:cNvSpPr/>
            <p:nvPr/>
          </p:nvSpPr>
          <p:spPr>
            <a:xfrm>
              <a:off x="5058425" y="3490000"/>
              <a:ext cx="58300" cy="18825"/>
            </a:xfrm>
            <a:custGeom>
              <a:rect b="b" l="l" r="r" t="t"/>
              <a:pathLst>
                <a:path extrusionOk="0" h="753" w="2332">
                  <a:moveTo>
                    <a:pt x="1179" y="1"/>
                  </a:moveTo>
                  <a:cubicBezTo>
                    <a:pt x="527" y="1"/>
                    <a:pt x="1" y="176"/>
                    <a:pt x="1" y="377"/>
                  </a:cubicBezTo>
                  <a:cubicBezTo>
                    <a:pt x="1" y="577"/>
                    <a:pt x="527" y="753"/>
                    <a:pt x="1179" y="753"/>
                  </a:cubicBezTo>
                  <a:cubicBezTo>
                    <a:pt x="1805" y="753"/>
                    <a:pt x="2331" y="577"/>
                    <a:pt x="2331" y="377"/>
                  </a:cubicBezTo>
                  <a:cubicBezTo>
                    <a:pt x="2331" y="176"/>
                    <a:pt x="1805" y="1"/>
                    <a:pt x="11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46"/>
            <p:cNvSpPr/>
            <p:nvPr/>
          </p:nvSpPr>
          <p:spPr>
            <a:xfrm>
              <a:off x="5058425" y="3532625"/>
              <a:ext cx="58300" cy="18825"/>
            </a:xfrm>
            <a:custGeom>
              <a:rect b="b" l="l" r="r" t="t"/>
              <a:pathLst>
                <a:path extrusionOk="0" h="753" w="2332">
                  <a:moveTo>
                    <a:pt x="1179" y="0"/>
                  </a:moveTo>
                  <a:cubicBezTo>
                    <a:pt x="527" y="0"/>
                    <a:pt x="1" y="176"/>
                    <a:pt x="1" y="376"/>
                  </a:cubicBezTo>
                  <a:cubicBezTo>
                    <a:pt x="1" y="577"/>
                    <a:pt x="527" y="752"/>
                    <a:pt x="1179" y="752"/>
                  </a:cubicBezTo>
                  <a:cubicBezTo>
                    <a:pt x="1805" y="752"/>
                    <a:pt x="2331" y="577"/>
                    <a:pt x="2331" y="376"/>
                  </a:cubicBezTo>
                  <a:cubicBezTo>
                    <a:pt x="2331" y="176"/>
                    <a:pt x="1805" y="0"/>
                    <a:pt x="1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46"/>
            <p:cNvSpPr/>
            <p:nvPr/>
          </p:nvSpPr>
          <p:spPr>
            <a:xfrm>
              <a:off x="5156175" y="3490000"/>
              <a:ext cx="58300" cy="18825"/>
            </a:xfrm>
            <a:custGeom>
              <a:rect b="b" l="l" r="r" t="t"/>
              <a:pathLst>
                <a:path extrusionOk="0" h="753" w="2332">
                  <a:moveTo>
                    <a:pt x="1178" y="1"/>
                  </a:moveTo>
                  <a:cubicBezTo>
                    <a:pt x="527" y="1"/>
                    <a:pt x="0" y="176"/>
                    <a:pt x="0" y="377"/>
                  </a:cubicBezTo>
                  <a:cubicBezTo>
                    <a:pt x="0" y="577"/>
                    <a:pt x="527" y="753"/>
                    <a:pt x="1178" y="753"/>
                  </a:cubicBezTo>
                  <a:cubicBezTo>
                    <a:pt x="1805" y="753"/>
                    <a:pt x="2331" y="577"/>
                    <a:pt x="2331" y="377"/>
                  </a:cubicBezTo>
                  <a:cubicBezTo>
                    <a:pt x="2331" y="176"/>
                    <a:pt x="1805" y="1"/>
                    <a:pt x="1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46"/>
            <p:cNvSpPr/>
            <p:nvPr/>
          </p:nvSpPr>
          <p:spPr>
            <a:xfrm>
              <a:off x="5156175" y="3532625"/>
              <a:ext cx="58300" cy="18825"/>
            </a:xfrm>
            <a:custGeom>
              <a:rect b="b" l="l" r="r" t="t"/>
              <a:pathLst>
                <a:path extrusionOk="0" h="753" w="2332">
                  <a:moveTo>
                    <a:pt x="1178" y="0"/>
                  </a:moveTo>
                  <a:cubicBezTo>
                    <a:pt x="527" y="0"/>
                    <a:pt x="0" y="176"/>
                    <a:pt x="0" y="376"/>
                  </a:cubicBezTo>
                  <a:cubicBezTo>
                    <a:pt x="0" y="577"/>
                    <a:pt x="527" y="752"/>
                    <a:pt x="1178" y="752"/>
                  </a:cubicBezTo>
                  <a:cubicBezTo>
                    <a:pt x="1805" y="752"/>
                    <a:pt x="2331" y="577"/>
                    <a:pt x="2331" y="376"/>
                  </a:cubicBezTo>
                  <a:cubicBezTo>
                    <a:pt x="2331" y="176"/>
                    <a:pt x="1805" y="0"/>
                    <a:pt x="1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46"/>
            <p:cNvSpPr/>
            <p:nvPr/>
          </p:nvSpPr>
          <p:spPr>
            <a:xfrm>
              <a:off x="4894900" y="3521350"/>
              <a:ext cx="131600" cy="38850"/>
            </a:xfrm>
            <a:custGeom>
              <a:rect b="b" l="l" r="r" t="t"/>
              <a:pathLst>
                <a:path extrusionOk="0" h="1554" w="5264">
                  <a:moveTo>
                    <a:pt x="2632" y="100"/>
                  </a:moveTo>
                  <a:cubicBezTo>
                    <a:pt x="4161" y="100"/>
                    <a:pt x="5188" y="451"/>
                    <a:pt x="5188" y="777"/>
                  </a:cubicBezTo>
                  <a:cubicBezTo>
                    <a:pt x="5188" y="1103"/>
                    <a:pt x="4161" y="1454"/>
                    <a:pt x="2632" y="1454"/>
                  </a:cubicBezTo>
                  <a:cubicBezTo>
                    <a:pt x="1128" y="1454"/>
                    <a:pt x="100" y="1103"/>
                    <a:pt x="100" y="777"/>
                  </a:cubicBezTo>
                  <a:cubicBezTo>
                    <a:pt x="100" y="451"/>
                    <a:pt x="1128" y="100"/>
                    <a:pt x="2632" y="100"/>
                  </a:cubicBezTo>
                  <a:close/>
                  <a:moveTo>
                    <a:pt x="2632" y="0"/>
                  </a:moveTo>
                  <a:cubicBezTo>
                    <a:pt x="1354" y="0"/>
                    <a:pt x="0" y="301"/>
                    <a:pt x="0" y="777"/>
                  </a:cubicBezTo>
                  <a:cubicBezTo>
                    <a:pt x="0" y="1253"/>
                    <a:pt x="1354" y="1554"/>
                    <a:pt x="2632" y="1554"/>
                  </a:cubicBezTo>
                  <a:cubicBezTo>
                    <a:pt x="3935" y="1554"/>
                    <a:pt x="5263" y="1253"/>
                    <a:pt x="5263" y="777"/>
                  </a:cubicBezTo>
                  <a:cubicBezTo>
                    <a:pt x="5263" y="301"/>
                    <a:pt x="3935" y="0"/>
                    <a:pt x="26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46"/>
            <p:cNvSpPr/>
            <p:nvPr/>
          </p:nvSpPr>
          <p:spPr>
            <a:xfrm>
              <a:off x="4960050" y="3478725"/>
              <a:ext cx="1900" cy="63325"/>
            </a:xfrm>
            <a:custGeom>
              <a:rect b="b" l="l" r="r" t="t"/>
              <a:pathLst>
                <a:path extrusionOk="0" h="2533" w="76">
                  <a:moveTo>
                    <a:pt x="26" y="1"/>
                  </a:moveTo>
                  <a:cubicBezTo>
                    <a:pt x="1" y="1"/>
                    <a:pt x="1" y="26"/>
                    <a:pt x="1" y="51"/>
                  </a:cubicBezTo>
                  <a:lnTo>
                    <a:pt x="1" y="2482"/>
                  </a:lnTo>
                  <a:cubicBezTo>
                    <a:pt x="1" y="2507"/>
                    <a:pt x="1" y="2532"/>
                    <a:pt x="26" y="2532"/>
                  </a:cubicBezTo>
                  <a:cubicBezTo>
                    <a:pt x="51" y="2532"/>
                    <a:pt x="76" y="2507"/>
                    <a:pt x="76" y="2482"/>
                  </a:cubicBezTo>
                  <a:lnTo>
                    <a:pt x="76" y="51"/>
                  </a:lnTo>
                  <a:cubicBezTo>
                    <a:pt x="76" y="26"/>
                    <a:pt x="51" y="1"/>
                    <a:pt x="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46"/>
            <p:cNvSpPr/>
            <p:nvPr/>
          </p:nvSpPr>
          <p:spPr>
            <a:xfrm>
              <a:off x="4935625" y="3456800"/>
              <a:ext cx="47650" cy="48275"/>
            </a:xfrm>
            <a:custGeom>
              <a:rect b="b" l="l" r="r" t="t"/>
              <a:pathLst>
                <a:path extrusionOk="0" h="1931" w="1906">
                  <a:moveTo>
                    <a:pt x="953" y="1"/>
                  </a:moveTo>
                  <a:cubicBezTo>
                    <a:pt x="426" y="1"/>
                    <a:pt x="0" y="427"/>
                    <a:pt x="0" y="953"/>
                  </a:cubicBezTo>
                  <a:cubicBezTo>
                    <a:pt x="0" y="1504"/>
                    <a:pt x="426" y="1930"/>
                    <a:pt x="953" y="1930"/>
                  </a:cubicBezTo>
                  <a:cubicBezTo>
                    <a:pt x="1479" y="1930"/>
                    <a:pt x="1905" y="1504"/>
                    <a:pt x="1905" y="953"/>
                  </a:cubicBezTo>
                  <a:cubicBezTo>
                    <a:pt x="1905" y="427"/>
                    <a:pt x="1479" y="1"/>
                    <a:pt x="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46"/>
            <p:cNvSpPr/>
            <p:nvPr/>
          </p:nvSpPr>
          <p:spPr>
            <a:xfrm>
              <a:off x="4715700" y="3149775"/>
              <a:ext cx="480600" cy="290750"/>
            </a:xfrm>
            <a:custGeom>
              <a:rect b="b" l="l" r="r" t="t"/>
              <a:pathLst>
                <a:path extrusionOk="0" h="11630" w="19224">
                  <a:moveTo>
                    <a:pt x="852" y="1"/>
                  </a:moveTo>
                  <a:lnTo>
                    <a:pt x="0" y="11630"/>
                  </a:lnTo>
                  <a:lnTo>
                    <a:pt x="19223" y="11630"/>
                  </a:lnTo>
                  <a:lnTo>
                    <a:pt x="185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46"/>
            <p:cNvSpPr/>
            <p:nvPr/>
          </p:nvSpPr>
          <p:spPr>
            <a:xfrm>
              <a:off x="4736375" y="3162325"/>
              <a:ext cx="432350" cy="260675"/>
            </a:xfrm>
            <a:custGeom>
              <a:rect b="b" l="l" r="r" t="t"/>
              <a:pathLst>
                <a:path extrusionOk="0" h="10427" w="17294">
                  <a:moveTo>
                    <a:pt x="777" y="0"/>
                  </a:moveTo>
                  <a:lnTo>
                    <a:pt x="251" y="7293"/>
                  </a:lnTo>
                  <a:lnTo>
                    <a:pt x="0" y="10426"/>
                  </a:lnTo>
                  <a:lnTo>
                    <a:pt x="17294" y="10426"/>
                  </a:lnTo>
                  <a:lnTo>
                    <a:pt x="17093" y="7293"/>
                  </a:lnTo>
                  <a:lnTo>
                    <a:pt x="16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46"/>
            <p:cNvSpPr/>
            <p:nvPr/>
          </p:nvSpPr>
          <p:spPr>
            <a:xfrm>
              <a:off x="4736375" y="3344650"/>
              <a:ext cx="432350" cy="78350"/>
            </a:xfrm>
            <a:custGeom>
              <a:rect b="b" l="l" r="r" t="t"/>
              <a:pathLst>
                <a:path extrusionOk="0" h="3134" w="17294">
                  <a:moveTo>
                    <a:pt x="251" y="0"/>
                  </a:moveTo>
                  <a:lnTo>
                    <a:pt x="176" y="852"/>
                  </a:lnTo>
                  <a:lnTo>
                    <a:pt x="101" y="1930"/>
                  </a:lnTo>
                  <a:lnTo>
                    <a:pt x="50" y="2682"/>
                  </a:lnTo>
                  <a:lnTo>
                    <a:pt x="0" y="3133"/>
                  </a:lnTo>
                  <a:lnTo>
                    <a:pt x="17294" y="3133"/>
                  </a:lnTo>
                  <a:lnTo>
                    <a:pt x="17244" y="2306"/>
                  </a:lnTo>
                  <a:lnTo>
                    <a:pt x="17218" y="1930"/>
                  </a:lnTo>
                  <a:lnTo>
                    <a:pt x="17168" y="852"/>
                  </a:lnTo>
                  <a:lnTo>
                    <a:pt x="170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46"/>
            <p:cNvSpPr/>
            <p:nvPr/>
          </p:nvSpPr>
          <p:spPr>
            <a:xfrm>
              <a:off x="4736375" y="3365950"/>
              <a:ext cx="432350" cy="57050"/>
            </a:xfrm>
            <a:custGeom>
              <a:rect b="b" l="l" r="r" t="t"/>
              <a:pathLst>
                <a:path extrusionOk="0" h="2282" w="17294">
                  <a:moveTo>
                    <a:pt x="176" y="0"/>
                  </a:moveTo>
                  <a:lnTo>
                    <a:pt x="101" y="1078"/>
                  </a:lnTo>
                  <a:lnTo>
                    <a:pt x="50" y="1830"/>
                  </a:lnTo>
                  <a:lnTo>
                    <a:pt x="0" y="2281"/>
                  </a:lnTo>
                  <a:lnTo>
                    <a:pt x="17294" y="2281"/>
                  </a:lnTo>
                  <a:lnTo>
                    <a:pt x="17244" y="1454"/>
                  </a:lnTo>
                  <a:lnTo>
                    <a:pt x="17218" y="1078"/>
                  </a:lnTo>
                  <a:lnTo>
                    <a:pt x="17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46"/>
            <p:cNvSpPr/>
            <p:nvPr/>
          </p:nvSpPr>
          <p:spPr>
            <a:xfrm>
              <a:off x="4736375" y="3392900"/>
              <a:ext cx="432350" cy="30100"/>
            </a:xfrm>
            <a:custGeom>
              <a:rect b="b" l="l" r="r" t="t"/>
              <a:pathLst>
                <a:path extrusionOk="0" h="1204" w="17294">
                  <a:moveTo>
                    <a:pt x="101" y="0"/>
                  </a:moveTo>
                  <a:lnTo>
                    <a:pt x="50" y="752"/>
                  </a:lnTo>
                  <a:lnTo>
                    <a:pt x="0" y="1203"/>
                  </a:lnTo>
                  <a:lnTo>
                    <a:pt x="17294" y="1203"/>
                  </a:lnTo>
                  <a:lnTo>
                    <a:pt x="17244" y="376"/>
                  </a:lnTo>
                  <a:lnTo>
                    <a:pt x="17218" y="0"/>
                  </a:lnTo>
                  <a:close/>
                </a:path>
              </a:pathLst>
            </a:custGeom>
            <a:solidFill>
              <a:srgbClr val="512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46"/>
            <p:cNvSpPr/>
            <p:nvPr/>
          </p:nvSpPr>
          <p:spPr>
            <a:xfrm>
              <a:off x="4736375" y="3401675"/>
              <a:ext cx="52025" cy="21325"/>
            </a:xfrm>
            <a:custGeom>
              <a:rect b="b" l="l" r="r" t="t"/>
              <a:pathLst>
                <a:path extrusionOk="0" h="853" w="2081">
                  <a:moveTo>
                    <a:pt x="953" y="0"/>
                  </a:moveTo>
                  <a:cubicBezTo>
                    <a:pt x="577" y="0"/>
                    <a:pt x="251" y="150"/>
                    <a:pt x="50" y="401"/>
                  </a:cubicBezTo>
                  <a:lnTo>
                    <a:pt x="0" y="852"/>
                  </a:lnTo>
                  <a:lnTo>
                    <a:pt x="2081" y="852"/>
                  </a:lnTo>
                  <a:cubicBezTo>
                    <a:pt x="1955" y="351"/>
                    <a:pt x="1479" y="0"/>
                    <a:pt x="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46"/>
            <p:cNvSpPr/>
            <p:nvPr/>
          </p:nvSpPr>
          <p:spPr>
            <a:xfrm>
              <a:off x="4789000" y="3401675"/>
              <a:ext cx="57675" cy="21325"/>
            </a:xfrm>
            <a:custGeom>
              <a:rect b="b" l="l" r="r" t="t"/>
              <a:pathLst>
                <a:path extrusionOk="0" h="853" w="2307">
                  <a:moveTo>
                    <a:pt x="1154" y="0"/>
                  </a:moveTo>
                  <a:cubicBezTo>
                    <a:pt x="602" y="0"/>
                    <a:pt x="126" y="351"/>
                    <a:pt x="1" y="852"/>
                  </a:cubicBezTo>
                  <a:lnTo>
                    <a:pt x="2306" y="852"/>
                  </a:lnTo>
                  <a:cubicBezTo>
                    <a:pt x="2281" y="827"/>
                    <a:pt x="2281" y="802"/>
                    <a:pt x="2281" y="777"/>
                  </a:cubicBezTo>
                  <a:cubicBezTo>
                    <a:pt x="2106" y="326"/>
                    <a:pt x="165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46"/>
            <p:cNvSpPr/>
            <p:nvPr/>
          </p:nvSpPr>
          <p:spPr>
            <a:xfrm>
              <a:off x="4844775" y="3401675"/>
              <a:ext cx="57650" cy="21325"/>
            </a:xfrm>
            <a:custGeom>
              <a:rect b="b" l="l" r="r" t="t"/>
              <a:pathLst>
                <a:path extrusionOk="0" h="853" w="2306">
                  <a:moveTo>
                    <a:pt x="1153" y="0"/>
                  </a:moveTo>
                  <a:cubicBezTo>
                    <a:pt x="652" y="0"/>
                    <a:pt x="201" y="326"/>
                    <a:pt x="50"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46"/>
            <p:cNvSpPr/>
            <p:nvPr/>
          </p:nvSpPr>
          <p:spPr>
            <a:xfrm>
              <a:off x="4903050" y="3401675"/>
              <a:ext cx="57650" cy="21325"/>
            </a:xfrm>
            <a:custGeom>
              <a:rect b="b" l="l" r="r" t="t"/>
              <a:pathLst>
                <a:path extrusionOk="0" h="853" w="2306">
                  <a:moveTo>
                    <a:pt x="1153" y="0"/>
                  </a:moveTo>
                  <a:cubicBezTo>
                    <a:pt x="602" y="0"/>
                    <a:pt x="125" y="351"/>
                    <a:pt x="0" y="852"/>
                  </a:cubicBezTo>
                  <a:lnTo>
                    <a:pt x="2306" y="852"/>
                  </a:lnTo>
                  <a:cubicBezTo>
                    <a:pt x="2281" y="827"/>
                    <a:pt x="2281" y="802"/>
                    <a:pt x="2256" y="777"/>
                  </a:cubicBezTo>
                  <a:cubicBezTo>
                    <a:pt x="2105" y="326"/>
                    <a:pt x="165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46"/>
            <p:cNvSpPr/>
            <p:nvPr/>
          </p:nvSpPr>
          <p:spPr>
            <a:xfrm>
              <a:off x="4958800" y="3401675"/>
              <a:ext cx="57675" cy="21325"/>
            </a:xfrm>
            <a:custGeom>
              <a:rect b="b" l="l" r="r" t="t"/>
              <a:pathLst>
                <a:path extrusionOk="0" h="853" w="2307">
                  <a:moveTo>
                    <a:pt x="1154" y="0"/>
                  </a:moveTo>
                  <a:cubicBezTo>
                    <a:pt x="652" y="0"/>
                    <a:pt x="201" y="326"/>
                    <a:pt x="26" y="777"/>
                  </a:cubicBezTo>
                  <a:cubicBezTo>
                    <a:pt x="26" y="802"/>
                    <a:pt x="26" y="827"/>
                    <a:pt x="1" y="852"/>
                  </a:cubicBezTo>
                  <a:lnTo>
                    <a:pt x="2306" y="852"/>
                  </a:lnTo>
                  <a:cubicBezTo>
                    <a:pt x="2181" y="351"/>
                    <a:pt x="1705"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46"/>
            <p:cNvSpPr/>
            <p:nvPr/>
          </p:nvSpPr>
          <p:spPr>
            <a:xfrm>
              <a:off x="5016450" y="3401675"/>
              <a:ext cx="57675" cy="21325"/>
            </a:xfrm>
            <a:custGeom>
              <a:rect b="b" l="l" r="r" t="t"/>
              <a:pathLst>
                <a:path extrusionOk="0" h="853" w="2307">
                  <a:moveTo>
                    <a:pt x="1153" y="0"/>
                  </a:moveTo>
                  <a:cubicBezTo>
                    <a:pt x="627" y="0"/>
                    <a:pt x="151" y="351"/>
                    <a:pt x="0" y="852"/>
                  </a:cubicBezTo>
                  <a:lnTo>
                    <a:pt x="2306" y="852"/>
                  </a:lnTo>
                  <a:cubicBezTo>
                    <a:pt x="2306" y="827"/>
                    <a:pt x="2306" y="802"/>
                    <a:pt x="2281" y="777"/>
                  </a:cubicBezTo>
                  <a:cubicBezTo>
                    <a:pt x="2131" y="326"/>
                    <a:pt x="1680"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46"/>
            <p:cNvSpPr/>
            <p:nvPr/>
          </p:nvSpPr>
          <p:spPr>
            <a:xfrm>
              <a:off x="5072850" y="3401675"/>
              <a:ext cx="57650" cy="21325"/>
            </a:xfrm>
            <a:custGeom>
              <a:rect b="b" l="l" r="r" t="t"/>
              <a:pathLst>
                <a:path extrusionOk="0" h="853" w="2306">
                  <a:moveTo>
                    <a:pt x="1153" y="0"/>
                  </a:moveTo>
                  <a:cubicBezTo>
                    <a:pt x="652" y="0"/>
                    <a:pt x="201" y="326"/>
                    <a:pt x="25" y="777"/>
                  </a:cubicBezTo>
                  <a:cubicBezTo>
                    <a:pt x="25" y="802"/>
                    <a:pt x="25" y="827"/>
                    <a:pt x="0" y="852"/>
                  </a:cubicBezTo>
                  <a:lnTo>
                    <a:pt x="2306" y="852"/>
                  </a:lnTo>
                  <a:cubicBezTo>
                    <a:pt x="2181" y="351"/>
                    <a:pt x="1704" y="0"/>
                    <a:pt x="1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46"/>
            <p:cNvSpPr/>
            <p:nvPr/>
          </p:nvSpPr>
          <p:spPr>
            <a:xfrm>
              <a:off x="5130475" y="3401675"/>
              <a:ext cx="38250" cy="21325"/>
            </a:xfrm>
            <a:custGeom>
              <a:rect b="b" l="l" r="r" t="t"/>
              <a:pathLst>
                <a:path extrusionOk="0" h="853" w="1530">
                  <a:moveTo>
                    <a:pt x="1154" y="0"/>
                  </a:moveTo>
                  <a:cubicBezTo>
                    <a:pt x="602" y="0"/>
                    <a:pt x="151" y="351"/>
                    <a:pt x="1" y="852"/>
                  </a:cubicBezTo>
                  <a:lnTo>
                    <a:pt x="1530" y="852"/>
                  </a:lnTo>
                  <a:lnTo>
                    <a:pt x="1480" y="25"/>
                  </a:lnTo>
                  <a:cubicBezTo>
                    <a:pt x="1379" y="0"/>
                    <a:pt x="1279" y="0"/>
                    <a:pt x="1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46"/>
            <p:cNvSpPr/>
            <p:nvPr/>
          </p:nvSpPr>
          <p:spPr>
            <a:xfrm>
              <a:off x="4775850" y="3180475"/>
              <a:ext cx="31975" cy="32000"/>
            </a:xfrm>
            <a:custGeom>
              <a:rect b="b" l="l" r="r" t="t"/>
              <a:pathLst>
                <a:path extrusionOk="0" h="1280" w="1279">
                  <a:moveTo>
                    <a:pt x="627" y="1"/>
                  </a:moveTo>
                  <a:cubicBezTo>
                    <a:pt x="276" y="1"/>
                    <a:pt x="0" y="277"/>
                    <a:pt x="0" y="627"/>
                  </a:cubicBezTo>
                  <a:cubicBezTo>
                    <a:pt x="0"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46"/>
            <p:cNvSpPr/>
            <p:nvPr/>
          </p:nvSpPr>
          <p:spPr>
            <a:xfrm>
              <a:off x="4822850" y="3180475"/>
              <a:ext cx="31975" cy="32000"/>
            </a:xfrm>
            <a:custGeom>
              <a:rect b="b" l="l" r="r" t="t"/>
              <a:pathLst>
                <a:path extrusionOk="0" h="1280" w="1279">
                  <a:moveTo>
                    <a:pt x="652" y="1"/>
                  </a:moveTo>
                  <a:cubicBezTo>
                    <a:pt x="301" y="1"/>
                    <a:pt x="0" y="277"/>
                    <a:pt x="0" y="627"/>
                  </a:cubicBezTo>
                  <a:cubicBezTo>
                    <a:pt x="0" y="978"/>
                    <a:pt x="301" y="1279"/>
                    <a:pt x="652" y="1279"/>
                  </a:cubicBezTo>
                  <a:cubicBezTo>
                    <a:pt x="1003" y="1279"/>
                    <a:pt x="1278" y="978"/>
                    <a:pt x="1278" y="627"/>
                  </a:cubicBezTo>
                  <a:cubicBezTo>
                    <a:pt x="1278"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46"/>
            <p:cNvSpPr/>
            <p:nvPr/>
          </p:nvSpPr>
          <p:spPr>
            <a:xfrm>
              <a:off x="4870450" y="3180475"/>
              <a:ext cx="31975" cy="32000"/>
            </a:xfrm>
            <a:custGeom>
              <a:rect b="b" l="l" r="r" t="t"/>
              <a:pathLst>
                <a:path extrusionOk="0" h="1280" w="1279">
                  <a:moveTo>
                    <a:pt x="627" y="1"/>
                  </a:moveTo>
                  <a:cubicBezTo>
                    <a:pt x="276" y="1"/>
                    <a:pt x="1" y="277"/>
                    <a:pt x="1" y="627"/>
                  </a:cubicBezTo>
                  <a:cubicBezTo>
                    <a:pt x="1" y="978"/>
                    <a:pt x="276" y="1279"/>
                    <a:pt x="627" y="1279"/>
                  </a:cubicBezTo>
                  <a:cubicBezTo>
                    <a:pt x="978" y="1279"/>
                    <a:pt x="1279" y="978"/>
                    <a:pt x="1279" y="627"/>
                  </a:cubicBezTo>
                  <a:cubicBezTo>
                    <a:pt x="1279" y="277"/>
                    <a:pt x="978" y="1"/>
                    <a:pt x="6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46"/>
            <p:cNvSpPr/>
            <p:nvPr/>
          </p:nvSpPr>
          <p:spPr>
            <a:xfrm>
              <a:off x="5037750" y="3183000"/>
              <a:ext cx="97775" cy="17550"/>
            </a:xfrm>
            <a:custGeom>
              <a:rect b="b" l="l" r="r" t="t"/>
              <a:pathLst>
                <a:path extrusionOk="0" h="702" w="3911">
                  <a:moveTo>
                    <a:pt x="376" y="0"/>
                  </a:moveTo>
                  <a:cubicBezTo>
                    <a:pt x="176" y="0"/>
                    <a:pt x="1" y="151"/>
                    <a:pt x="1" y="351"/>
                  </a:cubicBezTo>
                  <a:cubicBezTo>
                    <a:pt x="1" y="552"/>
                    <a:pt x="176" y="702"/>
                    <a:pt x="376" y="702"/>
                  </a:cubicBezTo>
                  <a:lnTo>
                    <a:pt x="3559" y="702"/>
                  </a:lnTo>
                  <a:cubicBezTo>
                    <a:pt x="3760" y="702"/>
                    <a:pt x="3910" y="552"/>
                    <a:pt x="3910" y="351"/>
                  </a:cubicBezTo>
                  <a:cubicBezTo>
                    <a:pt x="3910" y="151"/>
                    <a:pt x="3760" y="0"/>
                    <a:pt x="3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46"/>
            <p:cNvSpPr/>
            <p:nvPr/>
          </p:nvSpPr>
          <p:spPr>
            <a:xfrm>
              <a:off x="4858550" y="3229975"/>
              <a:ext cx="43250" cy="43275"/>
            </a:xfrm>
            <a:custGeom>
              <a:rect b="b" l="l" r="r" t="t"/>
              <a:pathLst>
                <a:path extrusionOk="0" h="1731" w="1730">
                  <a:moveTo>
                    <a:pt x="502" y="1"/>
                  </a:moveTo>
                  <a:lnTo>
                    <a:pt x="502" y="226"/>
                  </a:lnTo>
                  <a:lnTo>
                    <a:pt x="251" y="226"/>
                  </a:lnTo>
                  <a:lnTo>
                    <a:pt x="251" y="477"/>
                  </a:lnTo>
                  <a:lnTo>
                    <a:pt x="1" y="477"/>
                  </a:lnTo>
                  <a:lnTo>
                    <a:pt x="1" y="1229"/>
                  </a:lnTo>
                  <a:lnTo>
                    <a:pt x="226" y="1229"/>
                  </a:lnTo>
                  <a:lnTo>
                    <a:pt x="226" y="1480"/>
                  </a:lnTo>
                  <a:lnTo>
                    <a:pt x="477" y="1480"/>
                  </a:lnTo>
                  <a:lnTo>
                    <a:pt x="477" y="1730"/>
                  </a:lnTo>
                  <a:lnTo>
                    <a:pt x="1730" y="1730"/>
                  </a:lnTo>
                  <a:lnTo>
                    <a:pt x="1730" y="753"/>
                  </a:lnTo>
                  <a:lnTo>
                    <a:pt x="978" y="728"/>
                  </a:lnTo>
                  <a:lnTo>
                    <a:pt x="978" y="978"/>
                  </a:lnTo>
                  <a:lnTo>
                    <a:pt x="1229" y="978"/>
                  </a:lnTo>
                  <a:lnTo>
                    <a:pt x="1229" y="1480"/>
                  </a:lnTo>
                  <a:lnTo>
                    <a:pt x="727" y="1480"/>
                  </a:lnTo>
                  <a:lnTo>
                    <a:pt x="727" y="1229"/>
                  </a:lnTo>
                  <a:lnTo>
                    <a:pt x="477" y="1229"/>
                  </a:lnTo>
                  <a:lnTo>
                    <a:pt x="502" y="477"/>
                  </a:lnTo>
                  <a:lnTo>
                    <a:pt x="752" y="477"/>
                  </a:lnTo>
                  <a:lnTo>
                    <a:pt x="752" y="251"/>
                  </a:lnTo>
                  <a:lnTo>
                    <a:pt x="1730" y="251"/>
                  </a:lnTo>
                  <a:lnTo>
                    <a:pt x="1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46"/>
            <p:cNvSpPr/>
            <p:nvPr/>
          </p:nvSpPr>
          <p:spPr>
            <a:xfrm>
              <a:off x="4908050" y="3229975"/>
              <a:ext cx="43250" cy="43900"/>
            </a:xfrm>
            <a:custGeom>
              <a:rect b="b" l="l" r="r" t="t"/>
              <a:pathLst>
                <a:path extrusionOk="0" h="1756" w="1730">
                  <a:moveTo>
                    <a:pt x="1003" y="251"/>
                  </a:moveTo>
                  <a:lnTo>
                    <a:pt x="1003" y="502"/>
                  </a:lnTo>
                  <a:lnTo>
                    <a:pt x="1254" y="502"/>
                  </a:lnTo>
                  <a:lnTo>
                    <a:pt x="1229" y="1003"/>
                  </a:lnTo>
                  <a:lnTo>
                    <a:pt x="502" y="1003"/>
                  </a:lnTo>
                  <a:lnTo>
                    <a:pt x="502" y="502"/>
                  </a:lnTo>
                  <a:lnTo>
                    <a:pt x="752" y="502"/>
                  </a:lnTo>
                  <a:lnTo>
                    <a:pt x="752" y="251"/>
                  </a:lnTo>
                  <a:close/>
                  <a:moveTo>
                    <a:pt x="502" y="1"/>
                  </a:moveTo>
                  <a:lnTo>
                    <a:pt x="502" y="251"/>
                  </a:lnTo>
                  <a:lnTo>
                    <a:pt x="251" y="251"/>
                  </a:lnTo>
                  <a:lnTo>
                    <a:pt x="251" y="502"/>
                  </a:lnTo>
                  <a:lnTo>
                    <a:pt x="1" y="502"/>
                  </a:lnTo>
                  <a:lnTo>
                    <a:pt x="1" y="1730"/>
                  </a:lnTo>
                  <a:lnTo>
                    <a:pt x="477" y="1755"/>
                  </a:lnTo>
                  <a:lnTo>
                    <a:pt x="502" y="1254"/>
                  </a:lnTo>
                  <a:lnTo>
                    <a:pt x="1229" y="1254"/>
                  </a:lnTo>
                  <a:lnTo>
                    <a:pt x="1229" y="1755"/>
                  </a:lnTo>
                  <a:lnTo>
                    <a:pt x="1730" y="1755"/>
                  </a:lnTo>
                  <a:lnTo>
                    <a:pt x="1730" y="502"/>
                  </a:lnTo>
                  <a:lnTo>
                    <a:pt x="1504" y="502"/>
                  </a:lnTo>
                  <a:lnTo>
                    <a:pt x="1504" y="251"/>
                  </a:lnTo>
                  <a:lnTo>
                    <a:pt x="1254" y="251"/>
                  </a:lnTo>
                  <a:lnTo>
                    <a:pt x="1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46"/>
            <p:cNvSpPr/>
            <p:nvPr/>
          </p:nvSpPr>
          <p:spPr>
            <a:xfrm>
              <a:off x="4957550" y="3230600"/>
              <a:ext cx="43875" cy="43900"/>
            </a:xfrm>
            <a:custGeom>
              <a:rect b="b" l="l" r="r" t="t"/>
              <a:pathLst>
                <a:path extrusionOk="0" h="1756" w="1755">
                  <a:moveTo>
                    <a:pt x="1" y="1"/>
                  </a:moveTo>
                  <a:lnTo>
                    <a:pt x="1" y="1730"/>
                  </a:lnTo>
                  <a:lnTo>
                    <a:pt x="502" y="1730"/>
                  </a:lnTo>
                  <a:lnTo>
                    <a:pt x="502" y="753"/>
                  </a:lnTo>
                  <a:lnTo>
                    <a:pt x="752" y="753"/>
                  </a:lnTo>
                  <a:lnTo>
                    <a:pt x="752" y="1254"/>
                  </a:lnTo>
                  <a:lnTo>
                    <a:pt x="1003" y="1254"/>
                  </a:lnTo>
                  <a:lnTo>
                    <a:pt x="1003" y="753"/>
                  </a:lnTo>
                  <a:lnTo>
                    <a:pt x="1254" y="753"/>
                  </a:lnTo>
                  <a:lnTo>
                    <a:pt x="1229" y="1755"/>
                  </a:lnTo>
                  <a:lnTo>
                    <a:pt x="1730" y="1755"/>
                  </a:lnTo>
                  <a:lnTo>
                    <a:pt x="1755" y="1"/>
                  </a:lnTo>
                  <a:lnTo>
                    <a:pt x="1254" y="1"/>
                  </a:lnTo>
                  <a:lnTo>
                    <a:pt x="1254" y="252"/>
                  </a:lnTo>
                  <a:lnTo>
                    <a:pt x="1003" y="252"/>
                  </a:lnTo>
                  <a:lnTo>
                    <a:pt x="1003" y="502"/>
                  </a:lnTo>
                  <a:lnTo>
                    <a:pt x="752" y="502"/>
                  </a:lnTo>
                  <a:lnTo>
                    <a:pt x="752" y="252"/>
                  </a:lnTo>
                  <a:lnTo>
                    <a:pt x="502" y="252"/>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46"/>
            <p:cNvSpPr/>
            <p:nvPr/>
          </p:nvSpPr>
          <p:spPr>
            <a:xfrm>
              <a:off x="5007050" y="3230600"/>
              <a:ext cx="43875" cy="43900"/>
            </a:xfrm>
            <a:custGeom>
              <a:rect b="b" l="l" r="r" t="t"/>
              <a:pathLst>
                <a:path extrusionOk="0" h="1756" w="1755">
                  <a:moveTo>
                    <a:pt x="26" y="1"/>
                  </a:moveTo>
                  <a:lnTo>
                    <a:pt x="0" y="1755"/>
                  </a:lnTo>
                  <a:lnTo>
                    <a:pt x="1730" y="1755"/>
                  </a:lnTo>
                  <a:lnTo>
                    <a:pt x="1755" y="1505"/>
                  </a:lnTo>
                  <a:lnTo>
                    <a:pt x="502" y="1505"/>
                  </a:lnTo>
                  <a:lnTo>
                    <a:pt x="502" y="1003"/>
                  </a:lnTo>
                  <a:lnTo>
                    <a:pt x="1504" y="1028"/>
                  </a:lnTo>
                  <a:lnTo>
                    <a:pt x="1504" y="778"/>
                  </a:lnTo>
                  <a:lnTo>
                    <a:pt x="502" y="753"/>
                  </a:lnTo>
                  <a:lnTo>
                    <a:pt x="502" y="277"/>
                  </a:lnTo>
                  <a:lnTo>
                    <a:pt x="1755" y="277"/>
                  </a:lnTo>
                  <a:lnTo>
                    <a:pt x="1755" y="26"/>
                  </a:lnTo>
                  <a:lnTo>
                    <a:pt x="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46"/>
            <p:cNvSpPr/>
            <p:nvPr/>
          </p:nvSpPr>
          <p:spPr>
            <a:xfrm>
              <a:off x="4857925" y="3289500"/>
              <a:ext cx="43250" cy="43275"/>
            </a:xfrm>
            <a:custGeom>
              <a:rect b="b" l="l" r="r" t="t"/>
              <a:pathLst>
                <a:path extrusionOk="0" h="1731" w="1730">
                  <a:moveTo>
                    <a:pt x="1254" y="251"/>
                  </a:moveTo>
                  <a:lnTo>
                    <a:pt x="1229" y="1480"/>
                  </a:lnTo>
                  <a:lnTo>
                    <a:pt x="477" y="1480"/>
                  </a:lnTo>
                  <a:lnTo>
                    <a:pt x="502" y="251"/>
                  </a:lnTo>
                  <a:close/>
                  <a:moveTo>
                    <a:pt x="251" y="1"/>
                  </a:moveTo>
                  <a:lnTo>
                    <a:pt x="251" y="226"/>
                  </a:lnTo>
                  <a:lnTo>
                    <a:pt x="1" y="226"/>
                  </a:lnTo>
                  <a:lnTo>
                    <a:pt x="1" y="1480"/>
                  </a:lnTo>
                  <a:lnTo>
                    <a:pt x="251" y="1480"/>
                  </a:lnTo>
                  <a:lnTo>
                    <a:pt x="226" y="1730"/>
                  </a:lnTo>
                  <a:lnTo>
                    <a:pt x="1479" y="1730"/>
                  </a:lnTo>
                  <a:lnTo>
                    <a:pt x="1479" y="1480"/>
                  </a:lnTo>
                  <a:lnTo>
                    <a:pt x="1730" y="1480"/>
                  </a:lnTo>
                  <a:lnTo>
                    <a:pt x="1730" y="251"/>
                  </a:lnTo>
                  <a:lnTo>
                    <a:pt x="1504" y="251"/>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46"/>
            <p:cNvSpPr/>
            <p:nvPr/>
          </p:nvSpPr>
          <p:spPr>
            <a:xfrm>
              <a:off x="4907425" y="3289500"/>
              <a:ext cx="43875" cy="43900"/>
            </a:xfrm>
            <a:custGeom>
              <a:rect b="b" l="l" r="r" t="t"/>
              <a:pathLst>
                <a:path extrusionOk="0" h="1756" w="1755">
                  <a:moveTo>
                    <a:pt x="0" y="1"/>
                  </a:moveTo>
                  <a:lnTo>
                    <a:pt x="0" y="1003"/>
                  </a:lnTo>
                  <a:lnTo>
                    <a:pt x="251" y="1003"/>
                  </a:lnTo>
                  <a:lnTo>
                    <a:pt x="251" y="1254"/>
                  </a:lnTo>
                  <a:lnTo>
                    <a:pt x="502" y="1254"/>
                  </a:lnTo>
                  <a:lnTo>
                    <a:pt x="502" y="1505"/>
                  </a:lnTo>
                  <a:lnTo>
                    <a:pt x="752" y="1505"/>
                  </a:lnTo>
                  <a:lnTo>
                    <a:pt x="752" y="1755"/>
                  </a:lnTo>
                  <a:lnTo>
                    <a:pt x="978" y="1755"/>
                  </a:lnTo>
                  <a:lnTo>
                    <a:pt x="1003" y="1505"/>
                  </a:lnTo>
                  <a:lnTo>
                    <a:pt x="1229" y="1505"/>
                  </a:lnTo>
                  <a:lnTo>
                    <a:pt x="1254" y="1254"/>
                  </a:lnTo>
                  <a:lnTo>
                    <a:pt x="1479" y="1254"/>
                  </a:lnTo>
                  <a:lnTo>
                    <a:pt x="1504" y="1003"/>
                  </a:lnTo>
                  <a:lnTo>
                    <a:pt x="1730" y="1003"/>
                  </a:lnTo>
                  <a:lnTo>
                    <a:pt x="1755" y="26"/>
                  </a:lnTo>
                  <a:lnTo>
                    <a:pt x="1254" y="26"/>
                  </a:lnTo>
                  <a:lnTo>
                    <a:pt x="1254" y="753"/>
                  </a:lnTo>
                  <a:lnTo>
                    <a:pt x="1003" y="753"/>
                  </a:lnTo>
                  <a:lnTo>
                    <a:pt x="1003" y="1003"/>
                  </a:lnTo>
                  <a:lnTo>
                    <a:pt x="752" y="1003"/>
                  </a:lnTo>
                  <a:lnTo>
                    <a:pt x="752" y="753"/>
                  </a:lnTo>
                  <a:lnTo>
                    <a:pt x="502" y="753"/>
                  </a:lnTo>
                  <a:lnTo>
                    <a:pt x="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46"/>
            <p:cNvSpPr/>
            <p:nvPr/>
          </p:nvSpPr>
          <p:spPr>
            <a:xfrm>
              <a:off x="4956925" y="3290125"/>
              <a:ext cx="43875" cy="43900"/>
            </a:xfrm>
            <a:custGeom>
              <a:rect b="b" l="l" r="r" t="t"/>
              <a:pathLst>
                <a:path extrusionOk="0" h="1756" w="1755">
                  <a:moveTo>
                    <a:pt x="26" y="1"/>
                  </a:moveTo>
                  <a:lnTo>
                    <a:pt x="0" y="1730"/>
                  </a:lnTo>
                  <a:lnTo>
                    <a:pt x="1730" y="1755"/>
                  </a:lnTo>
                  <a:lnTo>
                    <a:pt x="1730" y="1505"/>
                  </a:lnTo>
                  <a:lnTo>
                    <a:pt x="502" y="1480"/>
                  </a:lnTo>
                  <a:lnTo>
                    <a:pt x="502" y="1003"/>
                  </a:lnTo>
                  <a:lnTo>
                    <a:pt x="1504" y="1003"/>
                  </a:lnTo>
                  <a:lnTo>
                    <a:pt x="1504" y="753"/>
                  </a:lnTo>
                  <a:lnTo>
                    <a:pt x="502" y="753"/>
                  </a:lnTo>
                  <a:lnTo>
                    <a:pt x="502" y="251"/>
                  </a:lnTo>
                  <a:lnTo>
                    <a:pt x="1755" y="251"/>
                  </a:lnTo>
                  <a:lnTo>
                    <a:pt x="17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46"/>
            <p:cNvSpPr/>
            <p:nvPr/>
          </p:nvSpPr>
          <p:spPr>
            <a:xfrm>
              <a:off x="5006425" y="3290750"/>
              <a:ext cx="43875" cy="43275"/>
            </a:xfrm>
            <a:custGeom>
              <a:rect b="b" l="l" r="r" t="t"/>
              <a:pathLst>
                <a:path extrusionOk="0" h="1731" w="1755">
                  <a:moveTo>
                    <a:pt x="1254" y="252"/>
                  </a:moveTo>
                  <a:lnTo>
                    <a:pt x="1254" y="753"/>
                  </a:lnTo>
                  <a:lnTo>
                    <a:pt x="1003" y="753"/>
                  </a:lnTo>
                  <a:lnTo>
                    <a:pt x="1003" y="978"/>
                  </a:lnTo>
                  <a:lnTo>
                    <a:pt x="502" y="978"/>
                  </a:lnTo>
                  <a:lnTo>
                    <a:pt x="527" y="252"/>
                  </a:lnTo>
                  <a:close/>
                  <a:moveTo>
                    <a:pt x="25" y="1"/>
                  </a:moveTo>
                  <a:lnTo>
                    <a:pt x="0" y="1730"/>
                  </a:lnTo>
                  <a:lnTo>
                    <a:pt x="502" y="1730"/>
                  </a:lnTo>
                  <a:lnTo>
                    <a:pt x="502" y="1229"/>
                  </a:lnTo>
                  <a:lnTo>
                    <a:pt x="752" y="1229"/>
                  </a:lnTo>
                  <a:lnTo>
                    <a:pt x="752" y="1480"/>
                  </a:lnTo>
                  <a:lnTo>
                    <a:pt x="1003" y="1480"/>
                  </a:lnTo>
                  <a:lnTo>
                    <a:pt x="1003" y="1730"/>
                  </a:lnTo>
                  <a:lnTo>
                    <a:pt x="1755" y="1730"/>
                  </a:lnTo>
                  <a:lnTo>
                    <a:pt x="1755" y="1505"/>
                  </a:lnTo>
                  <a:lnTo>
                    <a:pt x="1504" y="1480"/>
                  </a:lnTo>
                  <a:lnTo>
                    <a:pt x="1504" y="1254"/>
                  </a:lnTo>
                  <a:lnTo>
                    <a:pt x="1254" y="1229"/>
                  </a:lnTo>
                  <a:lnTo>
                    <a:pt x="1254" y="1003"/>
                  </a:lnTo>
                  <a:lnTo>
                    <a:pt x="1755" y="1003"/>
                  </a:lnTo>
                  <a:lnTo>
                    <a:pt x="1755" y="252"/>
                  </a:lnTo>
                  <a:lnTo>
                    <a:pt x="1504" y="252"/>
                  </a:lnTo>
                  <a:lnTo>
                    <a:pt x="15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36" name="Google Shape;4836;p346"/>
          <p:cNvPicPr preferRelativeResize="0"/>
          <p:nvPr/>
        </p:nvPicPr>
        <p:blipFill>
          <a:blip r:embed="rId3">
            <a:alphaModFix/>
          </a:blip>
          <a:stretch>
            <a:fillRect/>
          </a:stretch>
        </p:blipFill>
        <p:spPr>
          <a:xfrm rot="471201">
            <a:off x="648100" y="643225"/>
            <a:ext cx="4067201" cy="244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4" name="Shape 5064"/>
        <p:cNvGrpSpPr/>
        <p:nvPr/>
      </p:nvGrpSpPr>
      <p:grpSpPr>
        <a:xfrm>
          <a:off x="0" y="0"/>
          <a:ext cx="0" cy="0"/>
          <a:chOff x="0" y="0"/>
          <a:chExt cx="0" cy="0"/>
        </a:xfrm>
      </p:grpSpPr>
      <p:sp>
        <p:nvSpPr>
          <p:cNvPr id="5065" name="Google Shape;5065;p355"/>
          <p:cNvSpPr txBox="1"/>
          <p:nvPr>
            <p:ph type="title"/>
          </p:nvPr>
        </p:nvSpPr>
        <p:spPr>
          <a:xfrm>
            <a:off x="720000" y="1093975"/>
            <a:ext cx="4659600" cy="10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Art and Assets</a:t>
            </a:r>
            <a:endParaRPr/>
          </a:p>
        </p:txBody>
      </p:sp>
      <p:sp>
        <p:nvSpPr>
          <p:cNvPr id="5066" name="Google Shape;5066;p355"/>
          <p:cNvSpPr/>
          <p:nvPr/>
        </p:nvSpPr>
        <p:spPr>
          <a:xfrm>
            <a:off x="5277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55"/>
          <p:cNvSpPr/>
          <p:nvPr/>
        </p:nvSpPr>
        <p:spPr>
          <a:xfrm>
            <a:off x="7944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55"/>
          <p:cNvSpPr/>
          <p:nvPr/>
        </p:nvSpPr>
        <p:spPr>
          <a:xfrm>
            <a:off x="5277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55"/>
          <p:cNvSpPr/>
          <p:nvPr/>
        </p:nvSpPr>
        <p:spPr>
          <a:xfrm>
            <a:off x="7944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0" name="Google Shape;5070;p355"/>
          <p:cNvPicPr preferRelativeResize="0"/>
          <p:nvPr/>
        </p:nvPicPr>
        <p:blipFill>
          <a:blip r:embed="rId3">
            <a:alphaModFix/>
          </a:blip>
          <a:stretch>
            <a:fillRect/>
          </a:stretch>
        </p:blipFill>
        <p:spPr>
          <a:xfrm>
            <a:off x="5277250" y="1373500"/>
            <a:ext cx="3485750" cy="1960727"/>
          </a:xfrm>
          <a:prstGeom prst="rect">
            <a:avLst/>
          </a:prstGeom>
          <a:noFill/>
          <a:ln>
            <a:noFill/>
          </a:ln>
          <a:effectLst>
            <a:outerShdw blurRad="57150" rotWithShape="0" algn="bl" dir="5400000" dist="19050">
              <a:srgbClr val="000000">
                <a:alpha val="50000"/>
              </a:srgbClr>
            </a:outerShdw>
          </a:effectLst>
        </p:spPr>
      </p:pic>
      <p:sp>
        <p:nvSpPr>
          <p:cNvPr id="5071" name="Google Shape;5071;p355"/>
          <p:cNvSpPr txBox="1"/>
          <p:nvPr>
            <p:ph idx="4294967295" type="title"/>
          </p:nvPr>
        </p:nvSpPr>
        <p:spPr>
          <a:xfrm>
            <a:off x="1258200" y="2211500"/>
            <a:ext cx="2541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540"/>
              <a:t>Tools Used:</a:t>
            </a:r>
            <a:endParaRPr sz="1540"/>
          </a:p>
        </p:txBody>
      </p:sp>
      <p:pic>
        <p:nvPicPr>
          <p:cNvPr id="5072" name="Google Shape;5072;p355"/>
          <p:cNvPicPr preferRelativeResize="0"/>
          <p:nvPr/>
        </p:nvPicPr>
        <p:blipFill>
          <a:blip r:embed="rId4">
            <a:alphaModFix/>
          </a:blip>
          <a:stretch>
            <a:fillRect/>
          </a:stretch>
        </p:blipFill>
        <p:spPr>
          <a:xfrm>
            <a:off x="1258200" y="2688750"/>
            <a:ext cx="1195049" cy="1195049"/>
          </a:xfrm>
          <a:prstGeom prst="rect">
            <a:avLst/>
          </a:prstGeom>
          <a:noFill/>
          <a:ln>
            <a:noFill/>
          </a:ln>
        </p:spPr>
      </p:pic>
      <p:pic>
        <p:nvPicPr>
          <p:cNvPr id="5073" name="Google Shape;5073;p355"/>
          <p:cNvPicPr preferRelativeResize="0"/>
          <p:nvPr/>
        </p:nvPicPr>
        <p:blipFill>
          <a:blip r:embed="rId5">
            <a:alphaModFix/>
          </a:blip>
          <a:stretch>
            <a:fillRect/>
          </a:stretch>
        </p:blipFill>
        <p:spPr>
          <a:xfrm>
            <a:off x="2586820" y="2816626"/>
            <a:ext cx="925950" cy="902801"/>
          </a:xfrm>
          <a:prstGeom prst="rect">
            <a:avLst/>
          </a:prstGeom>
          <a:noFill/>
          <a:ln>
            <a:noFill/>
          </a:ln>
        </p:spPr>
      </p:pic>
      <p:sp>
        <p:nvSpPr>
          <p:cNvPr id="5074" name="Google Shape;5074;p355"/>
          <p:cNvSpPr txBox="1"/>
          <p:nvPr/>
        </p:nvSpPr>
        <p:spPr>
          <a:xfrm>
            <a:off x="4962203" y="3423000"/>
            <a:ext cx="3639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2"/>
                </a:solidFill>
                <a:latin typeface="Nunito"/>
                <a:ea typeface="Nunito"/>
                <a:cs typeface="Nunito"/>
                <a:sym typeface="Nunito"/>
              </a:rPr>
              <a:t>Primary inspiration: </a:t>
            </a:r>
            <a:r>
              <a:rPr b="1" lang="en" sz="1300">
                <a:solidFill>
                  <a:schemeClr val="dk2"/>
                </a:solidFill>
                <a:latin typeface="Nunito"/>
                <a:ea typeface="Nunito"/>
                <a:cs typeface="Nunito"/>
                <a:sym typeface="Nunito"/>
              </a:rPr>
              <a:t>Part-Time UFO</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sp>
        <p:nvSpPr>
          <p:cNvPr id="5079" name="Google Shape;5079;p356"/>
          <p:cNvSpPr/>
          <p:nvPr/>
        </p:nvSpPr>
        <p:spPr>
          <a:xfrm>
            <a:off x="3011025" y="3038100"/>
            <a:ext cx="3376800" cy="1899600"/>
          </a:xfrm>
          <a:prstGeom prst="rect">
            <a:avLst/>
          </a:prstGeom>
          <a:solidFill>
            <a:schemeClr val="dk1"/>
          </a:solidFill>
          <a:ln cap="flat" cmpd="sng" w="762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Asset Formatting</a:t>
            </a:r>
            <a:endParaRPr/>
          </a:p>
        </p:txBody>
      </p:sp>
      <p:sp>
        <p:nvSpPr>
          <p:cNvPr id="5081" name="Google Shape;5081;p356"/>
          <p:cNvSpPr/>
          <p:nvPr/>
        </p:nvSpPr>
        <p:spPr>
          <a:xfrm>
            <a:off x="5961038" y="3313025"/>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56"/>
          <p:cNvSpPr/>
          <p:nvPr/>
        </p:nvSpPr>
        <p:spPr>
          <a:xfrm>
            <a:off x="2190538" y="1109563"/>
            <a:ext cx="4978200" cy="1822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3" name="Google Shape;5083;p356"/>
          <p:cNvPicPr preferRelativeResize="0"/>
          <p:nvPr/>
        </p:nvPicPr>
        <p:blipFill>
          <a:blip r:embed="rId3">
            <a:alphaModFix/>
          </a:blip>
          <a:stretch>
            <a:fillRect/>
          </a:stretch>
        </p:blipFill>
        <p:spPr>
          <a:xfrm>
            <a:off x="2502201" y="1428706"/>
            <a:ext cx="772036" cy="833799"/>
          </a:xfrm>
          <a:prstGeom prst="rect">
            <a:avLst/>
          </a:prstGeom>
          <a:noFill/>
          <a:ln>
            <a:noFill/>
          </a:ln>
        </p:spPr>
      </p:pic>
      <p:pic>
        <p:nvPicPr>
          <p:cNvPr id="5084" name="Google Shape;5084;p356"/>
          <p:cNvPicPr preferRelativeResize="0"/>
          <p:nvPr/>
        </p:nvPicPr>
        <p:blipFill>
          <a:blip r:embed="rId4">
            <a:alphaModFix/>
          </a:blip>
          <a:stretch>
            <a:fillRect/>
          </a:stretch>
        </p:blipFill>
        <p:spPr>
          <a:xfrm>
            <a:off x="3521288" y="1428706"/>
            <a:ext cx="772036" cy="833799"/>
          </a:xfrm>
          <a:prstGeom prst="rect">
            <a:avLst/>
          </a:prstGeom>
          <a:noFill/>
          <a:ln>
            <a:noFill/>
          </a:ln>
        </p:spPr>
      </p:pic>
      <p:pic>
        <p:nvPicPr>
          <p:cNvPr id="5085" name="Google Shape;5085;p356"/>
          <p:cNvPicPr preferRelativeResize="0"/>
          <p:nvPr/>
        </p:nvPicPr>
        <p:blipFill>
          <a:blip r:embed="rId5">
            <a:alphaModFix/>
          </a:blip>
          <a:stretch>
            <a:fillRect/>
          </a:stretch>
        </p:blipFill>
        <p:spPr>
          <a:xfrm>
            <a:off x="4540378" y="1428705"/>
            <a:ext cx="772036" cy="833799"/>
          </a:xfrm>
          <a:prstGeom prst="rect">
            <a:avLst/>
          </a:prstGeom>
          <a:noFill/>
          <a:ln>
            <a:noFill/>
          </a:ln>
        </p:spPr>
      </p:pic>
      <p:sp>
        <p:nvSpPr>
          <p:cNvPr id="5086" name="Google Shape;5086;p356"/>
          <p:cNvSpPr txBox="1"/>
          <p:nvPr/>
        </p:nvSpPr>
        <p:spPr>
          <a:xfrm>
            <a:off x="2352332"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BG layer</a:t>
            </a:r>
            <a:endParaRPr sz="1200">
              <a:solidFill>
                <a:srgbClr val="F3F3F3"/>
              </a:solidFill>
              <a:latin typeface="Nunito"/>
              <a:ea typeface="Nunito"/>
              <a:cs typeface="Nunito"/>
              <a:sym typeface="Nunito"/>
            </a:endParaRPr>
          </a:p>
        </p:txBody>
      </p:sp>
      <p:sp>
        <p:nvSpPr>
          <p:cNvPr id="5087" name="Google Shape;5087;p356"/>
          <p:cNvSpPr txBox="1"/>
          <p:nvPr/>
        </p:nvSpPr>
        <p:spPr>
          <a:xfrm>
            <a:off x="3371421"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Coll. layer</a:t>
            </a:r>
            <a:endParaRPr sz="1200">
              <a:solidFill>
                <a:srgbClr val="F3F3F3"/>
              </a:solidFill>
              <a:latin typeface="Nunito"/>
              <a:ea typeface="Nunito"/>
              <a:cs typeface="Nunito"/>
              <a:sym typeface="Nunito"/>
            </a:endParaRPr>
          </a:p>
        </p:txBody>
      </p:sp>
      <p:sp>
        <p:nvSpPr>
          <p:cNvPr id="5088" name="Google Shape;5088;p356"/>
          <p:cNvSpPr txBox="1"/>
          <p:nvPr/>
        </p:nvSpPr>
        <p:spPr>
          <a:xfrm>
            <a:off x="4390509"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FG layer</a:t>
            </a:r>
            <a:endParaRPr sz="1200">
              <a:solidFill>
                <a:srgbClr val="F3F3F3"/>
              </a:solidFill>
              <a:latin typeface="Nunito"/>
              <a:ea typeface="Nunito"/>
              <a:cs typeface="Nunito"/>
              <a:sym typeface="Nunito"/>
            </a:endParaRPr>
          </a:p>
        </p:txBody>
      </p:sp>
      <p:sp>
        <p:nvSpPr>
          <p:cNvPr id="5089" name="Google Shape;5089;p356"/>
          <p:cNvSpPr/>
          <p:nvPr/>
        </p:nvSpPr>
        <p:spPr>
          <a:xfrm>
            <a:off x="5610273" y="1881881"/>
            <a:ext cx="380400" cy="277800"/>
          </a:xfrm>
          <a:prstGeom prs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0" name="Google Shape;5090;p356"/>
          <p:cNvPicPr preferRelativeResize="0"/>
          <p:nvPr/>
        </p:nvPicPr>
        <p:blipFill>
          <a:blip r:embed="rId6">
            <a:alphaModFix/>
          </a:blip>
          <a:stretch>
            <a:fillRect/>
          </a:stretch>
        </p:blipFill>
        <p:spPr>
          <a:xfrm>
            <a:off x="6092246" y="1428706"/>
            <a:ext cx="772034" cy="833822"/>
          </a:xfrm>
          <a:prstGeom prst="rect">
            <a:avLst/>
          </a:prstGeom>
          <a:noFill/>
          <a:ln>
            <a:noFill/>
          </a:ln>
        </p:spPr>
      </p:pic>
      <p:pic>
        <p:nvPicPr>
          <p:cNvPr id="5091" name="Google Shape;5091;p356"/>
          <p:cNvPicPr preferRelativeResize="0"/>
          <p:nvPr/>
        </p:nvPicPr>
        <p:blipFill>
          <a:blip r:embed="rId7">
            <a:alphaModFix/>
          </a:blip>
          <a:stretch>
            <a:fillRect/>
          </a:stretch>
        </p:blipFill>
        <p:spPr>
          <a:xfrm>
            <a:off x="2991213" y="3023600"/>
            <a:ext cx="3376846" cy="1899476"/>
          </a:xfrm>
          <a:prstGeom prst="rect">
            <a:avLst/>
          </a:prstGeom>
          <a:noFill/>
          <a:ln>
            <a:noFill/>
          </a:ln>
        </p:spPr>
      </p:pic>
      <p:pic>
        <p:nvPicPr>
          <p:cNvPr id="5092" name="Google Shape;5092;p356"/>
          <p:cNvPicPr preferRelativeResize="0"/>
          <p:nvPr/>
        </p:nvPicPr>
        <p:blipFill>
          <a:blip r:embed="rId8">
            <a:alphaModFix/>
          </a:blip>
          <a:stretch>
            <a:fillRect/>
          </a:stretch>
        </p:blipFill>
        <p:spPr>
          <a:xfrm>
            <a:off x="3003587" y="3023593"/>
            <a:ext cx="3376850" cy="1899482"/>
          </a:xfrm>
          <a:prstGeom prst="rect">
            <a:avLst/>
          </a:prstGeom>
          <a:noFill/>
          <a:ln>
            <a:noFill/>
          </a:ln>
        </p:spPr>
      </p:pic>
      <p:sp>
        <p:nvSpPr>
          <p:cNvPr id="5093" name="Google Shape;5093;p356"/>
          <p:cNvSpPr txBox="1"/>
          <p:nvPr/>
        </p:nvSpPr>
        <p:spPr>
          <a:xfrm>
            <a:off x="5610279" y="4308750"/>
            <a:ext cx="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highlight>
                  <a:srgbClr val="FAD6C9"/>
                </a:highlight>
                <a:latin typeface="Nunito"/>
                <a:ea typeface="Nunito"/>
                <a:cs typeface="Nunito"/>
                <a:sym typeface="Nunito"/>
              </a:rPr>
              <a:t>BG</a:t>
            </a:r>
            <a:endParaRPr>
              <a:solidFill>
                <a:schemeClr val="accent5"/>
              </a:solidFill>
              <a:highlight>
                <a:srgbClr val="FAD6C9"/>
              </a:highlight>
              <a:latin typeface="Nunito"/>
              <a:ea typeface="Nunito"/>
              <a:cs typeface="Nunito"/>
              <a:sym typeface="Nunito"/>
            </a:endParaRPr>
          </a:p>
        </p:txBody>
      </p:sp>
      <p:sp>
        <p:nvSpPr>
          <p:cNvPr id="5094" name="Google Shape;5094;p356"/>
          <p:cNvSpPr txBox="1"/>
          <p:nvPr/>
        </p:nvSpPr>
        <p:spPr>
          <a:xfrm>
            <a:off x="6215666" y="4522875"/>
            <a:ext cx="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highlight>
                  <a:srgbClr val="A8CFC3"/>
                </a:highlight>
                <a:latin typeface="Nunito"/>
                <a:ea typeface="Nunito"/>
                <a:cs typeface="Nunito"/>
                <a:sym typeface="Nunito"/>
              </a:rPr>
              <a:t>FG</a:t>
            </a:r>
            <a:endParaRPr>
              <a:solidFill>
                <a:schemeClr val="dk1"/>
              </a:solidFill>
              <a:highlight>
                <a:srgbClr val="A8CFC3"/>
              </a:highlight>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8" name="Shape 5098"/>
        <p:cNvGrpSpPr/>
        <p:nvPr/>
      </p:nvGrpSpPr>
      <p:grpSpPr>
        <a:xfrm>
          <a:off x="0" y="0"/>
          <a:ext cx="0" cy="0"/>
          <a:chOff x="0" y="0"/>
          <a:chExt cx="0" cy="0"/>
        </a:xfrm>
      </p:grpSpPr>
      <p:sp>
        <p:nvSpPr>
          <p:cNvPr id="5099" name="Google Shape;5099;p3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Level Design</a:t>
            </a:r>
            <a:endParaRPr/>
          </a:p>
        </p:txBody>
      </p:sp>
      <p:pic>
        <p:nvPicPr>
          <p:cNvPr id="5100" name="Google Shape;5100;p357"/>
          <p:cNvPicPr preferRelativeResize="0"/>
          <p:nvPr/>
        </p:nvPicPr>
        <p:blipFill>
          <a:blip r:embed="rId3">
            <a:alphaModFix/>
          </a:blip>
          <a:stretch>
            <a:fillRect/>
          </a:stretch>
        </p:blipFill>
        <p:spPr>
          <a:xfrm>
            <a:off x="485400" y="1415050"/>
            <a:ext cx="3275023" cy="2456248"/>
          </a:xfrm>
          <a:prstGeom prst="rect">
            <a:avLst/>
          </a:prstGeom>
          <a:noFill/>
          <a:ln>
            <a:noFill/>
          </a:ln>
          <a:effectLst>
            <a:outerShdw blurRad="57150" rotWithShape="0" algn="bl" dir="5400000" dist="19050">
              <a:srgbClr val="000000">
                <a:alpha val="50000"/>
              </a:srgbClr>
            </a:outerShdw>
          </a:effectLst>
        </p:spPr>
      </p:pic>
      <p:pic>
        <p:nvPicPr>
          <p:cNvPr id="5101" name="Google Shape;5101;p357"/>
          <p:cNvPicPr preferRelativeResize="0"/>
          <p:nvPr/>
        </p:nvPicPr>
        <p:blipFill>
          <a:blip r:embed="rId4">
            <a:alphaModFix/>
          </a:blip>
          <a:stretch>
            <a:fillRect/>
          </a:stretch>
        </p:blipFill>
        <p:spPr>
          <a:xfrm>
            <a:off x="4863850" y="1674275"/>
            <a:ext cx="3646399" cy="2051099"/>
          </a:xfrm>
          <a:prstGeom prst="rect">
            <a:avLst/>
          </a:prstGeom>
          <a:noFill/>
          <a:ln>
            <a:noFill/>
          </a:ln>
          <a:effectLst>
            <a:outerShdw blurRad="57150" rotWithShape="0" algn="bl" dir="5400000" dist="19050">
              <a:srgbClr val="000000">
                <a:alpha val="50000"/>
              </a:srgbClr>
            </a:outerShdw>
          </a:effectLst>
        </p:spPr>
      </p:pic>
      <p:sp>
        <p:nvSpPr>
          <p:cNvPr id="5102" name="Google Shape;5102;p357"/>
          <p:cNvSpPr/>
          <p:nvPr/>
        </p:nvSpPr>
        <p:spPr>
          <a:xfrm>
            <a:off x="3963100" y="2480800"/>
            <a:ext cx="685800" cy="49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sp>
        <p:nvSpPr>
          <p:cNvPr id="5107" name="Google Shape;5107;p3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Level Editor</a:t>
            </a:r>
            <a:endParaRPr/>
          </a:p>
        </p:txBody>
      </p:sp>
      <p:sp>
        <p:nvSpPr>
          <p:cNvPr id="5108" name="Google Shape;5108;p358"/>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9" name="Google Shape;5109;p358"/>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0" name="Google Shape;5110;p358"/>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1" name="Google Shape;5111;p358"/>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2" name="Google Shape;5112;p358"/>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3" name="Google Shape;5113;p358"/>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14" name="Google Shape;5114;p358" title="Throw it in! - Level Editor - Google Chrome - 8 May 2023.mp4">
            <a:hlinkClick r:id="rId3"/>
          </p:cNvPr>
          <p:cNvPicPr preferRelativeResize="0"/>
          <p:nvPr/>
        </p:nvPicPr>
        <p:blipFill>
          <a:blip r:embed="rId4">
            <a:alphaModFix/>
          </a:blip>
          <a:stretch>
            <a:fillRect/>
          </a:stretch>
        </p:blipFill>
        <p:spPr>
          <a:xfrm>
            <a:off x="1100700" y="1017726"/>
            <a:ext cx="6942600" cy="361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4"/>
                                        </p:tgtEl>
                                        <p:attrNameLst>
                                          <p:attrName>style.visibility</p:attrName>
                                        </p:attrNameLst>
                                      </p:cBhvr>
                                      <p:to>
                                        <p:strVal val="visible"/>
                                      </p:to>
                                    </p:set>
                                    <p:animEffect filter="fade" transition="in">
                                      <p:cBhvr>
                                        <p:cTn dur="1000"/>
                                        <p:tgtEl>
                                          <p:spTgt spid="5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8" name="Shape 5118"/>
        <p:cNvGrpSpPr/>
        <p:nvPr/>
      </p:nvGrpSpPr>
      <p:grpSpPr>
        <a:xfrm>
          <a:off x="0" y="0"/>
          <a:ext cx="0" cy="0"/>
          <a:chOff x="0" y="0"/>
          <a:chExt cx="0" cy="0"/>
        </a:xfrm>
      </p:grpSpPr>
      <p:sp>
        <p:nvSpPr>
          <p:cNvPr id="5119" name="Google Shape;5119;p3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Development Methodology</a:t>
            </a:r>
            <a:endParaRPr sz="2000"/>
          </a:p>
        </p:txBody>
      </p:sp>
      <p:sp>
        <p:nvSpPr>
          <p:cNvPr id="5120" name="Google Shape;5120;p359"/>
          <p:cNvSpPr txBox="1"/>
          <p:nvPr>
            <p:ph idx="2" type="title"/>
          </p:nvPr>
        </p:nvSpPr>
        <p:spPr>
          <a:xfrm>
            <a:off x="1725938" y="1970638"/>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a:t>
            </a:r>
            <a:endParaRPr/>
          </a:p>
        </p:txBody>
      </p:sp>
      <p:sp>
        <p:nvSpPr>
          <p:cNvPr id="5121" name="Google Shape;5121;p359"/>
          <p:cNvSpPr txBox="1"/>
          <p:nvPr>
            <p:ph idx="3" type="title"/>
          </p:nvPr>
        </p:nvSpPr>
        <p:spPr>
          <a:xfrm>
            <a:off x="5928241" y="2046850"/>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Regular Team Meetings</a:t>
            </a:r>
            <a:endParaRPr/>
          </a:p>
        </p:txBody>
      </p:sp>
      <p:sp>
        <p:nvSpPr>
          <p:cNvPr id="5122" name="Google Shape;5122;p359"/>
          <p:cNvSpPr txBox="1"/>
          <p:nvPr>
            <p:ph idx="5" type="title"/>
          </p:nvPr>
        </p:nvSpPr>
        <p:spPr>
          <a:xfrm>
            <a:off x="1647078" y="3438550"/>
            <a:ext cx="2449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Iterative Development</a:t>
            </a:r>
            <a:endParaRPr/>
          </a:p>
        </p:txBody>
      </p:sp>
      <p:sp>
        <p:nvSpPr>
          <p:cNvPr id="5123" name="Google Shape;5123;p359"/>
          <p:cNvSpPr txBox="1"/>
          <p:nvPr>
            <p:ph idx="7" type="title"/>
          </p:nvPr>
        </p:nvSpPr>
        <p:spPr>
          <a:xfrm>
            <a:off x="6080638" y="3433275"/>
            <a:ext cx="19782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Progress Updates</a:t>
            </a:r>
            <a:endParaRPr/>
          </a:p>
        </p:txBody>
      </p:sp>
      <p:grpSp>
        <p:nvGrpSpPr>
          <p:cNvPr id="5124" name="Google Shape;5124;p359"/>
          <p:cNvGrpSpPr/>
          <p:nvPr/>
        </p:nvGrpSpPr>
        <p:grpSpPr>
          <a:xfrm>
            <a:off x="856551" y="1853886"/>
            <a:ext cx="733044" cy="733044"/>
            <a:chOff x="1377750" y="1690325"/>
            <a:chExt cx="771300" cy="771300"/>
          </a:xfrm>
        </p:grpSpPr>
        <p:sp>
          <p:nvSpPr>
            <p:cNvPr id="5125" name="Google Shape;5125;p35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5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5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5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5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359"/>
          <p:cNvGrpSpPr/>
          <p:nvPr/>
        </p:nvGrpSpPr>
        <p:grpSpPr>
          <a:xfrm>
            <a:off x="856551" y="3288786"/>
            <a:ext cx="733044" cy="733044"/>
            <a:chOff x="1377750" y="1690325"/>
            <a:chExt cx="771300" cy="771300"/>
          </a:xfrm>
        </p:grpSpPr>
        <p:sp>
          <p:nvSpPr>
            <p:cNvPr id="5131" name="Google Shape;5131;p35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5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5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5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5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359"/>
          <p:cNvGrpSpPr/>
          <p:nvPr/>
        </p:nvGrpSpPr>
        <p:grpSpPr>
          <a:xfrm>
            <a:off x="5135051" y="1853886"/>
            <a:ext cx="733044" cy="733044"/>
            <a:chOff x="1377750" y="1690325"/>
            <a:chExt cx="771300" cy="771300"/>
          </a:xfrm>
        </p:grpSpPr>
        <p:sp>
          <p:nvSpPr>
            <p:cNvPr id="5137" name="Google Shape;5137;p35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5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5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5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5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359"/>
          <p:cNvGrpSpPr/>
          <p:nvPr/>
        </p:nvGrpSpPr>
        <p:grpSpPr>
          <a:xfrm>
            <a:off x="5135051" y="3288786"/>
            <a:ext cx="733044" cy="733044"/>
            <a:chOff x="1377750" y="1690325"/>
            <a:chExt cx="771300" cy="771300"/>
          </a:xfrm>
        </p:grpSpPr>
        <p:sp>
          <p:nvSpPr>
            <p:cNvPr id="5143" name="Google Shape;5143;p35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5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5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5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5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359"/>
          <p:cNvGrpSpPr/>
          <p:nvPr/>
        </p:nvGrpSpPr>
        <p:grpSpPr>
          <a:xfrm>
            <a:off x="1075875" y="3467050"/>
            <a:ext cx="294425" cy="376500"/>
            <a:chOff x="2811025" y="1660475"/>
            <a:chExt cx="294425" cy="376500"/>
          </a:xfrm>
        </p:grpSpPr>
        <p:sp>
          <p:nvSpPr>
            <p:cNvPr id="5149" name="Google Shape;5149;p359"/>
            <p:cNvSpPr/>
            <p:nvPr/>
          </p:nvSpPr>
          <p:spPr>
            <a:xfrm>
              <a:off x="2880175" y="1660475"/>
              <a:ext cx="154350" cy="150800"/>
            </a:xfrm>
            <a:custGeom>
              <a:rect b="b" l="l" r="r" t="t"/>
              <a:pathLst>
                <a:path extrusionOk="0" h="6032" w="6174">
                  <a:moveTo>
                    <a:pt x="1998" y="2356"/>
                  </a:moveTo>
                  <a:cubicBezTo>
                    <a:pt x="2248" y="2356"/>
                    <a:pt x="2444" y="2552"/>
                    <a:pt x="2444" y="2802"/>
                  </a:cubicBezTo>
                  <a:cubicBezTo>
                    <a:pt x="2444" y="3034"/>
                    <a:pt x="2248" y="3248"/>
                    <a:pt x="1998" y="3248"/>
                  </a:cubicBezTo>
                  <a:cubicBezTo>
                    <a:pt x="1766" y="3248"/>
                    <a:pt x="1570" y="3034"/>
                    <a:pt x="1570" y="2802"/>
                  </a:cubicBezTo>
                  <a:cubicBezTo>
                    <a:pt x="1570" y="2552"/>
                    <a:pt x="1766" y="2356"/>
                    <a:pt x="1998" y="2356"/>
                  </a:cubicBezTo>
                  <a:close/>
                  <a:moveTo>
                    <a:pt x="4175" y="2356"/>
                  </a:moveTo>
                  <a:cubicBezTo>
                    <a:pt x="4425" y="2356"/>
                    <a:pt x="4621" y="2552"/>
                    <a:pt x="4621" y="2802"/>
                  </a:cubicBezTo>
                  <a:cubicBezTo>
                    <a:pt x="4621" y="3034"/>
                    <a:pt x="4425" y="3248"/>
                    <a:pt x="4175" y="3248"/>
                  </a:cubicBezTo>
                  <a:cubicBezTo>
                    <a:pt x="3943" y="3248"/>
                    <a:pt x="3747" y="3034"/>
                    <a:pt x="3747" y="2802"/>
                  </a:cubicBezTo>
                  <a:cubicBezTo>
                    <a:pt x="3747" y="2552"/>
                    <a:pt x="3943" y="2356"/>
                    <a:pt x="4175" y="2356"/>
                  </a:cubicBezTo>
                  <a:close/>
                  <a:moveTo>
                    <a:pt x="3087" y="3408"/>
                  </a:moveTo>
                  <a:cubicBezTo>
                    <a:pt x="3337" y="3408"/>
                    <a:pt x="3533" y="3605"/>
                    <a:pt x="3533" y="3854"/>
                  </a:cubicBezTo>
                  <a:lnTo>
                    <a:pt x="3533" y="4283"/>
                  </a:lnTo>
                  <a:cubicBezTo>
                    <a:pt x="3533" y="4532"/>
                    <a:pt x="3337" y="4729"/>
                    <a:pt x="3087" y="4729"/>
                  </a:cubicBezTo>
                  <a:cubicBezTo>
                    <a:pt x="2855" y="4729"/>
                    <a:pt x="2659" y="4532"/>
                    <a:pt x="2659" y="4283"/>
                  </a:cubicBezTo>
                  <a:lnTo>
                    <a:pt x="2659" y="3854"/>
                  </a:lnTo>
                  <a:cubicBezTo>
                    <a:pt x="2659" y="3605"/>
                    <a:pt x="2855" y="3408"/>
                    <a:pt x="3087" y="3408"/>
                  </a:cubicBezTo>
                  <a:close/>
                  <a:moveTo>
                    <a:pt x="3087" y="0"/>
                  </a:moveTo>
                  <a:cubicBezTo>
                    <a:pt x="1392" y="0"/>
                    <a:pt x="0" y="1392"/>
                    <a:pt x="0" y="3087"/>
                  </a:cubicBezTo>
                  <a:lnTo>
                    <a:pt x="0" y="3390"/>
                  </a:lnTo>
                  <a:cubicBezTo>
                    <a:pt x="0" y="4051"/>
                    <a:pt x="446" y="4604"/>
                    <a:pt x="1035" y="4782"/>
                  </a:cubicBezTo>
                  <a:lnTo>
                    <a:pt x="1035" y="5585"/>
                  </a:lnTo>
                  <a:cubicBezTo>
                    <a:pt x="1035" y="5835"/>
                    <a:pt x="1231" y="6031"/>
                    <a:pt x="1481" y="6031"/>
                  </a:cubicBezTo>
                  <a:lnTo>
                    <a:pt x="4710" y="6031"/>
                  </a:lnTo>
                  <a:cubicBezTo>
                    <a:pt x="4960" y="6031"/>
                    <a:pt x="5157" y="5835"/>
                    <a:pt x="5157" y="5585"/>
                  </a:cubicBezTo>
                  <a:lnTo>
                    <a:pt x="5157" y="4782"/>
                  </a:lnTo>
                  <a:cubicBezTo>
                    <a:pt x="5745" y="4604"/>
                    <a:pt x="6174" y="4051"/>
                    <a:pt x="6174" y="3390"/>
                  </a:cubicBezTo>
                  <a:lnTo>
                    <a:pt x="6174" y="3087"/>
                  </a:ln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59"/>
            <p:cNvSpPr/>
            <p:nvPr/>
          </p:nvSpPr>
          <p:spPr>
            <a:xfrm>
              <a:off x="2811025" y="1926775"/>
              <a:ext cx="66475" cy="110200"/>
            </a:xfrm>
            <a:custGeom>
              <a:rect b="b" l="l" r="r" t="t"/>
              <a:pathLst>
                <a:path extrusionOk="0" h="4408" w="2659">
                  <a:moveTo>
                    <a:pt x="1767" y="875"/>
                  </a:moveTo>
                  <a:lnTo>
                    <a:pt x="1767" y="3533"/>
                  </a:lnTo>
                  <a:lnTo>
                    <a:pt x="893" y="3533"/>
                  </a:lnTo>
                  <a:lnTo>
                    <a:pt x="893" y="875"/>
                  </a:lnTo>
                  <a:close/>
                  <a:moveTo>
                    <a:pt x="446" y="0"/>
                  </a:moveTo>
                  <a:cubicBezTo>
                    <a:pt x="197" y="0"/>
                    <a:pt x="0" y="197"/>
                    <a:pt x="0" y="446"/>
                  </a:cubicBezTo>
                  <a:lnTo>
                    <a:pt x="0" y="3961"/>
                  </a:lnTo>
                  <a:cubicBezTo>
                    <a:pt x="0" y="4211"/>
                    <a:pt x="197" y="4407"/>
                    <a:pt x="446" y="4407"/>
                  </a:cubicBezTo>
                  <a:lnTo>
                    <a:pt x="2213" y="4407"/>
                  </a:lnTo>
                  <a:cubicBezTo>
                    <a:pt x="2463" y="4407"/>
                    <a:pt x="2659" y="4211"/>
                    <a:pt x="2659" y="3961"/>
                  </a:cubicBezTo>
                  <a:lnTo>
                    <a:pt x="2659" y="446"/>
                  </a:lnTo>
                  <a:cubicBezTo>
                    <a:pt x="2659" y="197"/>
                    <a:pt x="2463"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59"/>
            <p:cNvSpPr/>
            <p:nvPr/>
          </p:nvSpPr>
          <p:spPr>
            <a:xfrm>
              <a:off x="2887750" y="1926750"/>
              <a:ext cx="68725" cy="110225"/>
            </a:xfrm>
            <a:custGeom>
              <a:rect b="b" l="l" r="r" t="t"/>
              <a:pathLst>
                <a:path extrusionOk="0" h="4409" w="2749">
                  <a:moveTo>
                    <a:pt x="513" y="1"/>
                  </a:moveTo>
                  <a:cubicBezTo>
                    <a:pt x="474" y="1"/>
                    <a:pt x="433" y="7"/>
                    <a:pt x="393" y="19"/>
                  </a:cubicBezTo>
                  <a:cubicBezTo>
                    <a:pt x="143" y="73"/>
                    <a:pt x="0" y="305"/>
                    <a:pt x="72" y="554"/>
                  </a:cubicBezTo>
                  <a:lnTo>
                    <a:pt x="946" y="4069"/>
                  </a:lnTo>
                  <a:cubicBezTo>
                    <a:pt x="1000" y="4266"/>
                    <a:pt x="1178" y="4408"/>
                    <a:pt x="1374" y="4408"/>
                  </a:cubicBezTo>
                  <a:cubicBezTo>
                    <a:pt x="1588" y="4408"/>
                    <a:pt x="1749" y="4266"/>
                    <a:pt x="1802" y="4069"/>
                  </a:cubicBezTo>
                  <a:lnTo>
                    <a:pt x="2695" y="554"/>
                  </a:lnTo>
                  <a:cubicBezTo>
                    <a:pt x="2748" y="305"/>
                    <a:pt x="2605" y="73"/>
                    <a:pt x="2373" y="19"/>
                  </a:cubicBezTo>
                  <a:cubicBezTo>
                    <a:pt x="2330" y="7"/>
                    <a:pt x="2287" y="1"/>
                    <a:pt x="2245" y="1"/>
                  </a:cubicBezTo>
                  <a:cubicBezTo>
                    <a:pt x="2048" y="1"/>
                    <a:pt x="1882" y="134"/>
                    <a:pt x="1838" y="340"/>
                  </a:cubicBezTo>
                  <a:lnTo>
                    <a:pt x="1374" y="2142"/>
                  </a:lnTo>
                  <a:lnTo>
                    <a:pt x="928" y="340"/>
                  </a:lnTo>
                  <a:cubicBezTo>
                    <a:pt x="869" y="134"/>
                    <a:pt x="701"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59"/>
            <p:cNvSpPr/>
            <p:nvPr/>
          </p:nvSpPr>
          <p:spPr>
            <a:xfrm>
              <a:off x="2967150" y="1926775"/>
              <a:ext cx="54875" cy="110200"/>
            </a:xfrm>
            <a:custGeom>
              <a:rect b="b" l="l" r="r" t="t"/>
              <a:pathLst>
                <a:path extrusionOk="0" h="4408" w="2195">
                  <a:moveTo>
                    <a:pt x="429" y="0"/>
                  </a:moveTo>
                  <a:cubicBezTo>
                    <a:pt x="197" y="0"/>
                    <a:pt x="0" y="197"/>
                    <a:pt x="0" y="446"/>
                  </a:cubicBezTo>
                  <a:lnTo>
                    <a:pt x="0" y="3961"/>
                  </a:lnTo>
                  <a:cubicBezTo>
                    <a:pt x="0" y="4211"/>
                    <a:pt x="197" y="4407"/>
                    <a:pt x="429" y="4407"/>
                  </a:cubicBezTo>
                  <a:lnTo>
                    <a:pt x="1767" y="4407"/>
                  </a:lnTo>
                  <a:cubicBezTo>
                    <a:pt x="1999" y="4407"/>
                    <a:pt x="2195" y="4211"/>
                    <a:pt x="2195" y="3961"/>
                  </a:cubicBezTo>
                  <a:cubicBezTo>
                    <a:pt x="2195" y="3729"/>
                    <a:pt x="1999" y="3533"/>
                    <a:pt x="1767" y="3533"/>
                  </a:cubicBezTo>
                  <a:lnTo>
                    <a:pt x="875" y="3533"/>
                  </a:lnTo>
                  <a:lnTo>
                    <a:pt x="875" y="2641"/>
                  </a:lnTo>
                  <a:lnTo>
                    <a:pt x="1767" y="2641"/>
                  </a:lnTo>
                  <a:cubicBezTo>
                    <a:pt x="1999" y="2641"/>
                    <a:pt x="2195" y="2445"/>
                    <a:pt x="2195" y="2213"/>
                  </a:cubicBezTo>
                  <a:cubicBezTo>
                    <a:pt x="2195" y="1963"/>
                    <a:pt x="1999" y="1767"/>
                    <a:pt x="1767" y="1767"/>
                  </a:cubicBezTo>
                  <a:lnTo>
                    <a:pt x="875" y="1767"/>
                  </a:lnTo>
                  <a:lnTo>
                    <a:pt x="875" y="875"/>
                  </a:lnTo>
                  <a:lnTo>
                    <a:pt x="1767" y="875"/>
                  </a:lnTo>
                  <a:cubicBezTo>
                    <a:pt x="1999" y="875"/>
                    <a:pt x="2195" y="678"/>
                    <a:pt x="2195" y="446"/>
                  </a:cubicBezTo>
                  <a:cubicBezTo>
                    <a:pt x="2195" y="197"/>
                    <a:pt x="1999"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59"/>
            <p:cNvSpPr/>
            <p:nvPr/>
          </p:nvSpPr>
          <p:spPr>
            <a:xfrm>
              <a:off x="3037625" y="1926775"/>
              <a:ext cx="67825" cy="110200"/>
            </a:xfrm>
            <a:custGeom>
              <a:rect b="b" l="l" r="r" t="t"/>
              <a:pathLst>
                <a:path extrusionOk="0" h="4408" w="2713">
                  <a:moveTo>
                    <a:pt x="1767" y="875"/>
                  </a:moveTo>
                  <a:lnTo>
                    <a:pt x="1767" y="1767"/>
                  </a:lnTo>
                  <a:lnTo>
                    <a:pt x="875" y="1767"/>
                  </a:lnTo>
                  <a:lnTo>
                    <a:pt x="875" y="875"/>
                  </a:lnTo>
                  <a:close/>
                  <a:moveTo>
                    <a:pt x="447" y="0"/>
                  </a:moveTo>
                  <a:cubicBezTo>
                    <a:pt x="197" y="0"/>
                    <a:pt x="0" y="197"/>
                    <a:pt x="0" y="446"/>
                  </a:cubicBezTo>
                  <a:lnTo>
                    <a:pt x="0" y="3961"/>
                  </a:lnTo>
                  <a:cubicBezTo>
                    <a:pt x="0" y="4211"/>
                    <a:pt x="197" y="4407"/>
                    <a:pt x="447" y="4407"/>
                  </a:cubicBezTo>
                  <a:cubicBezTo>
                    <a:pt x="678" y="4407"/>
                    <a:pt x="875" y="4211"/>
                    <a:pt x="875" y="3961"/>
                  </a:cubicBezTo>
                  <a:lnTo>
                    <a:pt x="875" y="2641"/>
                  </a:lnTo>
                  <a:lnTo>
                    <a:pt x="1017" y="2641"/>
                  </a:lnTo>
                  <a:lnTo>
                    <a:pt x="1820" y="4176"/>
                  </a:lnTo>
                  <a:cubicBezTo>
                    <a:pt x="1892" y="4318"/>
                    <a:pt x="2052" y="4407"/>
                    <a:pt x="2213" y="4407"/>
                  </a:cubicBezTo>
                  <a:cubicBezTo>
                    <a:pt x="2266" y="4407"/>
                    <a:pt x="2338" y="4390"/>
                    <a:pt x="2409" y="4354"/>
                  </a:cubicBezTo>
                  <a:cubicBezTo>
                    <a:pt x="2623" y="4247"/>
                    <a:pt x="2713" y="3979"/>
                    <a:pt x="2605" y="3765"/>
                  </a:cubicBezTo>
                  <a:lnTo>
                    <a:pt x="2017" y="2641"/>
                  </a:lnTo>
                  <a:lnTo>
                    <a:pt x="2213" y="2641"/>
                  </a:lnTo>
                  <a:cubicBezTo>
                    <a:pt x="2445" y="2641"/>
                    <a:pt x="2641" y="2445"/>
                    <a:pt x="2641" y="2213"/>
                  </a:cubicBezTo>
                  <a:lnTo>
                    <a:pt x="2641" y="446"/>
                  </a:lnTo>
                  <a:cubicBezTo>
                    <a:pt x="2641" y="197"/>
                    <a:pt x="2445"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59"/>
            <p:cNvSpPr/>
            <p:nvPr/>
          </p:nvSpPr>
          <p:spPr>
            <a:xfrm>
              <a:off x="2852950" y="1792800"/>
              <a:ext cx="208775" cy="113475"/>
            </a:xfrm>
            <a:custGeom>
              <a:rect b="b" l="l" r="r" t="t"/>
              <a:pathLst>
                <a:path extrusionOk="0" h="4539" w="8351">
                  <a:moveTo>
                    <a:pt x="912" y="0"/>
                  </a:moveTo>
                  <a:cubicBezTo>
                    <a:pt x="851" y="0"/>
                    <a:pt x="790" y="14"/>
                    <a:pt x="732" y="42"/>
                  </a:cubicBezTo>
                  <a:cubicBezTo>
                    <a:pt x="500" y="149"/>
                    <a:pt x="411" y="417"/>
                    <a:pt x="518" y="631"/>
                  </a:cubicBezTo>
                  <a:cubicBezTo>
                    <a:pt x="554" y="720"/>
                    <a:pt x="572" y="845"/>
                    <a:pt x="536" y="934"/>
                  </a:cubicBezTo>
                  <a:cubicBezTo>
                    <a:pt x="500" y="1041"/>
                    <a:pt x="411" y="1131"/>
                    <a:pt x="322" y="1166"/>
                  </a:cubicBezTo>
                  <a:cubicBezTo>
                    <a:pt x="90" y="1273"/>
                    <a:pt x="1" y="1541"/>
                    <a:pt x="108" y="1755"/>
                  </a:cubicBezTo>
                  <a:cubicBezTo>
                    <a:pt x="179" y="1916"/>
                    <a:pt x="340" y="2005"/>
                    <a:pt x="500" y="2005"/>
                  </a:cubicBezTo>
                  <a:cubicBezTo>
                    <a:pt x="572" y="2005"/>
                    <a:pt x="625" y="2005"/>
                    <a:pt x="696" y="1969"/>
                  </a:cubicBezTo>
                  <a:cubicBezTo>
                    <a:pt x="857" y="1898"/>
                    <a:pt x="1018" y="1773"/>
                    <a:pt x="1143" y="1630"/>
                  </a:cubicBezTo>
                  <a:lnTo>
                    <a:pt x="2891" y="2273"/>
                  </a:lnTo>
                  <a:lnTo>
                    <a:pt x="1143" y="2915"/>
                  </a:lnTo>
                  <a:cubicBezTo>
                    <a:pt x="1018" y="2772"/>
                    <a:pt x="857" y="2647"/>
                    <a:pt x="696" y="2576"/>
                  </a:cubicBezTo>
                  <a:cubicBezTo>
                    <a:pt x="631" y="2546"/>
                    <a:pt x="563" y="2531"/>
                    <a:pt x="498" y="2531"/>
                  </a:cubicBezTo>
                  <a:cubicBezTo>
                    <a:pt x="334" y="2531"/>
                    <a:pt x="184" y="2624"/>
                    <a:pt x="108" y="2790"/>
                  </a:cubicBezTo>
                  <a:cubicBezTo>
                    <a:pt x="1" y="3004"/>
                    <a:pt x="90" y="3272"/>
                    <a:pt x="322" y="3361"/>
                  </a:cubicBezTo>
                  <a:cubicBezTo>
                    <a:pt x="411" y="3415"/>
                    <a:pt x="500" y="3504"/>
                    <a:pt x="536" y="3593"/>
                  </a:cubicBezTo>
                  <a:cubicBezTo>
                    <a:pt x="572" y="3700"/>
                    <a:pt x="554" y="3807"/>
                    <a:pt x="518" y="3914"/>
                  </a:cubicBezTo>
                  <a:cubicBezTo>
                    <a:pt x="411" y="4128"/>
                    <a:pt x="500" y="4396"/>
                    <a:pt x="732" y="4503"/>
                  </a:cubicBezTo>
                  <a:cubicBezTo>
                    <a:pt x="786" y="4521"/>
                    <a:pt x="857" y="4539"/>
                    <a:pt x="911" y="4539"/>
                  </a:cubicBezTo>
                  <a:cubicBezTo>
                    <a:pt x="1089" y="4539"/>
                    <a:pt x="1232" y="4449"/>
                    <a:pt x="1321" y="4289"/>
                  </a:cubicBezTo>
                  <a:cubicBezTo>
                    <a:pt x="1392" y="4110"/>
                    <a:pt x="1428" y="3932"/>
                    <a:pt x="1428" y="3736"/>
                  </a:cubicBezTo>
                  <a:lnTo>
                    <a:pt x="4176" y="2737"/>
                  </a:lnTo>
                  <a:lnTo>
                    <a:pt x="6924" y="3736"/>
                  </a:lnTo>
                  <a:cubicBezTo>
                    <a:pt x="6924" y="3932"/>
                    <a:pt x="6959" y="4110"/>
                    <a:pt x="7048" y="4289"/>
                  </a:cubicBezTo>
                  <a:cubicBezTo>
                    <a:pt x="7120" y="4449"/>
                    <a:pt x="7280" y="4539"/>
                    <a:pt x="7441" y="4539"/>
                  </a:cubicBezTo>
                  <a:cubicBezTo>
                    <a:pt x="7512" y="4539"/>
                    <a:pt x="7566" y="4521"/>
                    <a:pt x="7637" y="4503"/>
                  </a:cubicBezTo>
                  <a:cubicBezTo>
                    <a:pt x="7851" y="4396"/>
                    <a:pt x="7941" y="4128"/>
                    <a:pt x="7851" y="3914"/>
                  </a:cubicBezTo>
                  <a:cubicBezTo>
                    <a:pt x="7798" y="3807"/>
                    <a:pt x="7798" y="3700"/>
                    <a:pt x="7834" y="3593"/>
                  </a:cubicBezTo>
                  <a:cubicBezTo>
                    <a:pt x="7869" y="3504"/>
                    <a:pt x="7941" y="3415"/>
                    <a:pt x="8048" y="3361"/>
                  </a:cubicBezTo>
                  <a:cubicBezTo>
                    <a:pt x="8262" y="3272"/>
                    <a:pt x="8351" y="3004"/>
                    <a:pt x="8262" y="2790"/>
                  </a:cubicBezTo>
                  <a:cubicBezTo>
                    <a:pt x="8185" y="2624"/>
                    <a:pt x="8026" y="2531"/>
                    <a:pt x="7863" y="2531"/>
                  </a:cubicBezTo>
                  <a:cubicBezTo>
                    <a:pt x="7799" y="2531"/>
                    <a:pt x="7734" y="2546"/>
                    <a:pt x="7673" y="2576"/>
                  </a:cubicBezTo>
                  <a:cubicBezTo>
                    <a:pt x="7495" y="2647"/>
                    <a:pt x="7352" y="2772"/>
                    <a:pt x="7227" y="2915"/>
                  </a:cubicBezTo>
                  <a:lnTo>
                    <a:pt x="5478" y="2273"/>
                  </a:lnTo>
                  <a:lnTo>
                    <a:pt x="7227" y="1630"/>
                  </a:lnTo>
                  <a:cubicBezTo>
                    <a:pt x="7352" y="1773"/>
                    <a:pt x="7495" y="1898"/>
                    <a:pt x="7673" y="1969"/>
                  </a:cubicBezTo>
                  <a:cubicBezTo>
                    <a:pt x="7726" y="2005"/>
                    <a:pt x="7798" y="2005"/>
                    <a:pt x="7851" y="2005"/>
                  </a:cubicBezTo>
                  <a:cubicBezTo>
                    <a:pt x="8030" y="2005"/>
                    <a:pt x="8190" y="1916"/>
                    <a:pt x="8262" y="1755"/>
                  </a:cubicBezTo>
                  <a:cubicBezTo>
                    <a:pt x="8351" y="1541"/>
                    <a:pt x="8262" y="1273"/>
                    <a:pt x="8048" y="1166"/>
                  </a:cubicBezTo>
                  <a:cubicBezTo>
                    <a:pt x="7941" y="1131"/>
                    <a:pt x="7869" y="1041"/>
                    <a:pt x="7834" y="934"/>
                  </a:cubicBezTo>
                  <a:cubicBezTo>
                    <a:pt x="7798" y="845"/>
                    <a:pt x="7798" y="720"/>
                    <a:pt x="7851" y="631"/>
                  </a:cubicBezTo>
                  <a:cubicBezTo>
                    <a:pt x="7941" y="417"/>
                    <a:pt x="7851" y="149"/>
                    <a:pt x="7637" y="42"/>
                  </a:cubicBezTo>
                  <a:cubicBezTo>
                    <a:pt x="7575" y="14"/>
                    <a:pt x="7512" y="0"/>
                    <a:pt x="7450" y="0"/>
                  </a:cubicBezTo>
                  <a:cubicBezTo>
                    <a:pt x="7282" y="0"/>
                    <a:pt x="7127" y="100"/>
                    <a:pt x="7048" y="256"/>
                  </a:cubicBezTo>
                  <a:cubicBezTo>
                    <a:pt x="6959" y="435"/>
                    <a:pt x="6924" y="613"/>
                    <a:pt x="6924" y="809"/>
                  </a:cubicBezTo>
                  <a:lnTo>
                    <a:pt x="4176" y="1809"/>
                  </a:lnTo>
                  <a:lnTo>
                    <a:pt x="1428" y="809"/>
                  </a:lnTo>
                  <a:cubicBezTo>
                    <a:pt x="1428" y="613"/>
                    <a:pt x="1392" y="435"/>
                    <a:pt x="1321" y="256"/>
                  </a:cubicBezTo>
                  <a:cubicBezTo>
                    <a:pt x="1243" y="100"/>
                    <a:pt x="1078"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359"/>
          <p:cNvGrpSpPr/>
          <p:nvPr/>
        </p:nvGrpSpPr>
        <p:grpSpPr>
          <a:xfrm>
            <a:off x="5313325" y="3467050"/>
            <a:ext cx="376500" cy="376500"/>
            <a:chOff x="2769100" y="2804625"/>
            <a:chExt cx="376500" cy="376500"/>
          </a:xfrm>
        </p:grpSpPr>
        <p:sp>
          <p:nvSpPr>
            <p:cNvPr id="5156" name="Google Shape;5156;p359"/>
            <p:cNvSpPr/>
            <p:nvPr/>
          </p:nvSpPr>
          <p:spPr>
            <a:xfrm>
              <a:off x="2991225" y="2915700"/>
              <a:ext cx="154375" cy="154375"/>
            </a:xfrm>
            <a:custGeom>
              <a:rect b="b" l="l" r="r" t="t"/>
              <a:pathLst>
                <a:path extrusionOk="0" h="6175" w="6175">
                  <a:moveTo>
                    <a:pt x="3088" y="1767"/>
                  </a:moveTo>
                  <a:cubicBezTo>
                    <a:pt x="3819" y="1767"/>
                    <a:pt x="4408" y="2356"/>
                    <a:pt x="4408" y="3087"/>
                  </a:cubicBezTo>
                  <a:cubicBezTo>
                    <a:pt x="4408" y="3819"/>
                    <a:pt x="3819" y="4408"/>
                    <a:pt x="3088" y="4408"/>
                  </a:cubicBezTo>
                  <a:cubicBezTo>
                    <a:pt x="2356" y="4408"/>
                    <a:pt x="1767" y="3819"/>
                    <a:pt x="1767" y="3087"/>
                  </a:cubicBezTo>
                  <a:cubicBezTo>
                    <a:pt x="1767" y="2356"/>
                    <a:pt x="2356" y="1767"/>
                    <a:pt x="3088" y="1767"/>
                  </a:cubicBezTo>
                  <a:close/>
                  <a:moveTo>
                    <a:pt x="3088" y="0"/>
                  </a:moveTo>
                  <a:cubicBezTo>
                    <a:pt x="1393" y="0"/>
                    <a:pt x="1" y="1374"/>
                    <a:pt x="1" y="3087"/>
                  </a:cubicBezTo>
                  <a:cubicBezTo>
                    <a:pt x="1" y="4782"/>
                    <a:pt x="1393" y="6174"/>
                    <a:pt x="3088" y="6174"/>
                  </a:cubicBezTo>
                  <a:cubicBezTo>
                    <a:pt x="4800" y="6174"/>
                    <a:pt x="6174" y="4782"/>
                    <a:pt x="6174" y="3087"/>
                  </a:cubicBezTo>
                  <a:cubicBezTo>
                    <a:pt x="6174" y="1374"/>
                    <a:pt x="4800"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59"/>
            <p:cNvSpPr/>
            <p:nvPr/>
          </p:nvSpPr>
          <p:spPr>
            <a:xfrm>
              <a:off x="3057250" y="2981725"/>
              <a:ext cx="22325" cy="21875"/>
            </a:xfrm>
            <a:custGeom>
              <a:rect b="b" l="l" r="r" t="t"/>
              <a:pathLst>
                <a:path extrusionOk="0" h="875" w="893">
                  <a:moveTo>
                    <a:pt x="447" y="0"/>
                  </a:moveTo>
                  <a:cubicBezTo>
                    <a:pt x="215" y="0"/>
                    <a:pt x="1" y="196"/>
                    <a:pt x="1" y="446"/>
                  </a:cubicBezTo>
                  <a:cubicBezTo>
                    <a:pt x="1" y="678"/>
                    <a:pt x="215" y="874"/>
                    <a:pt x="447" y="874"/>
                  </a:cubicBezTo>
                  <a:cubicBezTo>
                    <a:pt x="696" y="874"/>
                    <a:pt x="893" y="678"/>
                    <a:pt x="893" y="446"/>
                  </a:cubicBezTo>
                  <a:cubicBezTo>
                    <a:pt x="893" y="196"/>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59"/>
            <p:cNvSpPr/>
            <p:nvPr/>
          </p:nvSpPr>
          <p:spPr>
            <a:xfrm>
              <a:off x="2835550" y="2981725"/>
              <a:ext cx="21900" cy="21875"/>
            </a:xfrm>
            <a:custGeom>
              <a:rect b="b" l="l" r="r" t="t"/>
              <a:pathLst>
                <a:path extrusionOk="0" h="875" w="876">
                  <a:moveTo>
                    <a:pt x="1" y="0"/>
                  </a:moveTo>
                  <a:lnTo>
                    <a:pt x="1" y="874"/>
                  </a:lnTo>
                  <a:lnTo>
                    <a:pt x="875" y="874"/>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59"/>
            <p:cNvSpPr/>
            <p:nvPr/>
          </p:nvSpPr>
          <p:spPr>
            <a:xfrm>
              <a:off x="2769100" y="2915700"/>
              <a:ext cx="154350" cy="154375"/>
            </a:xfrm>
            <a:custGeom>
              <a:rect b="b" l="l" r="r" t="t"/>
              <a:pathLst>
                <a:path extrusionOk="0" h="6175" w="6174">
                  <a:moveTo>
                    <a:pt x="3979" y="1767"/>
                  </a:moveTo>
                  <a:cubicBezTo>
                    <a:pt x="4229" y="1767"/>
                    <a:pt x="4425" y="1963"/>
                    <a:pt x="4425" y="2195"/>
                  </a:cubicBezTo>
                  <a:lnTo>
                    <a:pt x="4425" y="3962"/>
                  </a:lnTo>
                  <a:cubicBezTo>
                    <a:pt x="4425" y="4211"/>
                    <a:pt x="4229" y="4408"/>
                    <a:pt x="3979" y="4408"/>
                  </a:cubicBezTo>
                  <a:lnTo>
                    <a:pt x="2213" y="4408"/>
                  </a:lnTo>
                  <a:cubicBezTo>
                    <a:pt x="1963" y="4408"/>
                    <a:pt x="1767" y="4211"/>
                    <a:pt x="1767" y="3962"/>
                  </a:cubicBezTo>
                  <a:lnTo>
                    <a:pt x="1767" y="2195"/>
                  </a:lnTo>
                  <a:cubicBezTo>
                    <a:pt x="1767" y="1963"/>
                    <a:pt x="1963" y="1767"/>
                    <a:pt x="2213" y="1767"/>
                  </a:cubicBezTo>
                  <a:close/>
                  <a:moveTo>
                    <a:pt x="3087" y="0"/>
                  </a:moveTo>
                  <a:cubicBezTo>
                    <a:pt x="1392" y="0"/>
                    <a:pt x="0" y="1374"/>
                    <a:pt x="0" y="3087"/>
                  </a:cubicBezTo>
                  <a:cubicBezTo>
                    <a:pt x="0" y="4782"/>
                    <a:pt x="1392" y="6174"/>
                    <a:pt x="3087" y="6174"/>
                  </a:cubicBezTo>
                  <a:cubicBezTo>
                    <a:pt x="4800" y="6174"/>
                    <a:pt x="6174" y="4782"/>
                    <a:pt x="6174" y="3087"/>
                  </a:cubicBezTo>
                  <a:cubicBezTo>
                    <a:pt x="6174" y="1374"/>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59"/>
            <p:cNvSpPr/>
            <p:nvPr/>
          </p:nvSpPr>
          <p:spPr>
            <a:xfrm>
              <a:off x="2880175" y="3026325"/>
              <a:ext cx="154350" cy="154800"/>
            </a:xfrm>
            <a:custGeom>
              <a:rect b="b" l="l" r="r" t="t"/>
              <a:pathLst>
                <a:path extrusionOk="0" h="6192" w="6174">
                  <a:moveTo>
                    <a:pt x="3714" y="2026"/>
                  </a:moveTo>
                  <a:cubicBezTo>
                    <a:pt x="3827" y="2026"/>
                    <a:pt x="3943" y="2070"/>
                    <a:pt x="4032" y="2159"/>
                  </a:cubicBezTo>
                  <a:cubicBezTo>
                    <a:pt x="4193" y="2338"/>
                    <a:pt x="4193" y="2605"/>
                    <a:pt x="4032" y="2784"/>
                  </a:cubicBezTo>
                  <a:lnTo>
                    <a:pt x="3711" y="3105"/>
                  </a:lnTo>
                  <a:lnTo>
                    <a:pt x="4032" y="3408"/>
                  </a:lnTo>
                  <a:cubicBezTo>
                    <a:pt x="4193" y="3587"/>
                    <a:pt x="4193" y="3854"/>
                    <a:pt x="4032" y="4033"/>
                  </a:cubicBezTo>
                  <a:cubicBezTo>
                    <a:pt x="3943" y="4122"/>
                    <a:pt x="3836" y="4158"/>
                    <a:pt x="3711" y="4158"/>
                  </a:cubicBezTo>
                  <a:cubicBezTo>
                    <a:pt x="3604" y="4158"/>
                    <a:pt x="3497" y="4122"/>
                    <a:pt x="3408" y="4033"/>
                  </a:cubicBezTo>
                  <a:lnTo>
                    <a:pt x="3087" y="3730"/>
                  </a:lnTo>
                  <a:lnTo>
                    <a:pt x="2783" y="4033"/>
                  </a:lnTo>
                  <a:cubicBezTo>
                    <a:pt x="2694" y="4122"/>
                    <a:pt x="2587" y="4158"/>
                    <a:pt x="2462" y="4158"/>
                  </a:cubicBezTo>
                  <a:cubicBezTo>
                    <a:pt x="2355" y="4158"/>
                    <a:pt x="2248" y="4122"/>
                    <a:pt x="2159" y="4033"/>
                  </a:cubicBezTo>
                  <a:cubicBezTo>
                    <a:pt x="1981" y="3854"/>
                    <a:pt x="1981" y="3587"/>
                    <a:pt x="2159" y="3408"/>
                  </a:cubicBezTo>
                  <a:lnTo>
                    <a:pt x="2462" y="3105"/>
                  </a:lnTo>
                  <a:lnTo>
                    <a:pt x="2159" y="2784"/>
                  </a:lnTo>
                  <a:cubicBezTo>
                    <a:pt x="1981" y="2605"/>
                    <a:pt x="1981" y="2338"/>
                    <a:pt x="2159" y="2159"/>
                  </a:cubicBezTo>
                  <a:cubicBezTo>
                    <a:pt x="2239" y="2070"/>
                    <a:pt x="2351" y="2026"/>
                    <a:pt x="2465" y="2026"/>
                  </a:cubicBezTo>
                  <a:cubicBezTo>
                    <a:pt x="2578" y="2026"/>
                    <a:pt x="2694" y="2070"/>
                    <a:pt x="2783" y="2159"/>
                  </a:cubicBezTo>
                  <a:lnTo>
                    <a:pt x="3087" y="2481"/>
                  </a:lnTo>
                  <a:lnTo>
                    <a:pt x="3408" y="2159"/>
                  </a:lnTo>
                  <a:cubicBezTo>
                    <a:pt x="3488" y="2070"/>
                    <a:pt x="3600" y="2026"/>
                    <a:pt x="3714" y="2026"/>
                  </a:cubicBezTo>
                  <a:close/>
                  <a:moveTo>
                    <a:pt x="3087" y="0"/>
                  </a:moveTo>
                  <a:cubicBezTo>
                    <a:pt x="1392" y="0"/>
                    <a:pt x="0" y="1392"/>
                    <a:pt x="0" y="3105"/>
                  </a:cubicBezTo>
                  <a:cubicBezTo>
                    <a:pt x="0" y="4800"/>
                    <a:pt x="1392" y="6192"/>
                    <a:pt x="3087" y="6192"/>
                  </a:cubicBezTo>
                  <a:cubicBezTo>
                    <a:pt x="4800" y="6192"/>
                    <a:pt x="6174" y="4800"/>
                    <a:pt x="6174" y="3105"/>
                  </a:cubicBezTo>
                  <a:cubicBezTo>
                    <a:pt x="6174" y="1392"/>
                    <a:pt x="4800"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59"/>
            <p:cNvSpPr/>
            <p:nvPr/>
          </p:nvSpPr>
          <p:spPr>
            <a:xfrm>
              <a:off x="2950200" y="2874225"/>
              <a:ext cx="14750" cy="13400"/>
            </a:xfrm>
            <a:custGeom>
              <a:rect b="b" l="l" r="r" t="t"/>
              <a:pathLst>
                <a:path extrusionOk="0" h="536" w="590">
                  <a:moveTo>
                    <a:pt x="286" y="0"/>
                  </a:moveTo>
                  <a:lnTo>
                    <a:pt x="0" y="535"/>
                  </a:lnTo>
                  <a:lnTo>
                    <a:pt x="589" y="535"/>
                  </a:lnTo>
                  <a:lnTo>
                    <a:pt x="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59"/>
            <p:cNvSpPr/>
            <p:nvPr/>
          </p:nvSpPr>
          <p:spPr>
            <a:xfrm>
              <a:off x="2880175" y="2804625"/>
              <a:ext cx="154350" cy="154375"/>
            </a:xfrm>
            <a:custGeom>
              <a:rect b="b" l="l" r="r" t="t"/>
              <a:pathLst>
                <a:path extrusionOk="0" h="6175" w="6174">
                  <a:moveTo>
                    <a:pt x="3087" y="1410"/>
                  </a:moveTo>
                  <a:cubicBezTo>
                    <a:pt x="3247" y="1410"/>
                    <a:pt x="3408" y="1499"/>
                    <a:pt x="3479" y="1642"/>
                  </a:cubicBezTo>
                  <a:lnTo>
                    <a:pt x="4514" y="3551"/>
                  </a:lnTo>
                  <a:cubicBezTo>
                    <a:pt x="4586" y="3694"/>
                    <a:pt x="4586" y="3855"/>
                    <a:pt x="4496" y="3980"/>
                  </a:cubicBezTo>
                  <a:cubicBezTo>
                    <a:pt x="4425" y="4122"/>
                    <a:pt x="4282" y="4194"/>
                    <a:pt x="4122" y="4194"/>
                  </a:cubicBezTo>
                  <a:lnTo>
                    <a:pt x="2070" y="4194"/>
                  </a:lnTo>
                  <a:cubicBezTo>
                    <a:pt x="1909" y="4194"/>
                    <a:pt x="1766" y="4122"/>
                    <a:pt x="1677" y="3980"/>
                  </a:cubicBezTo>
                  <a:cubicBezTo>
                    <a:pt x="1606" y="3855"/>
                    <a:pt x="1606" y="3694"/>
                    <a:pt x="1677" y="3551"/>
                  </a:cubicBezTo>
                  <a:lnTo>
                    <a:pt x="2712" y="1642"/>
                  </a:lnTo>
                  <a:cubicBezTo>
                    <a:pt x="2783" y="1499"/>
                    <a:pt x="2926" y="1410"/>
                    <a:pt x="3087" y="1410"/>
                  </a:cubicBezTo>
                  <a:close/>
                  <a:moveTo>
                    <a:pt x="3087" y="1"/>
                  </a:moveTo>
                  <a:cubicBezTo>
                    <a:pt x="1392" y="1"/>
                    <a:pt x="0" y="1375"/>
                    <a:pt x="0" y="3087"/>
                  </a:cubicBezTo>
                  <a:cubicBezTo>
                    <a:pt x="0" y="4782"/>
                    <a:pt x="1392" y="6174"/>
                    <a:pt x="3087" y="6174"/>
                  </a:cubicBezTo>
                  <a:cubicBezTo>
                    <a:pt x="4800" y="6174"/>
                    <a:pt x="6174" y="4782"/>
                    <a:pt x="6174" y="3087"/>
                  </a:cubicBezTo>
                  <a:cubicBezTo>
                    <a:pt x="6174" y="1375"/>
                    <a:pt x="4800" y="1"/>
                    <a:pt x="3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359"/>
          <p:cNvGrpSpPr/>
          <p:nvPr/>
        </p:nvGrpSpPr>
        <p:grpSpPr>
          <a:xfrm>
            <a:off x="5313325" y="2032150"/>
            <a:ext cx="376500" cy="376500"/>
            <a:chOff x="2203925" y="2821575"/>
            <a:chExt cx="376500" cy="376500"/>
          </a:xfrm>
        </p:grpSpPr>
        <p:sp>
          <p:nvSpPr>
            <p:cNvPr id="5164" name="Google Shape;5164;p359"/>
            <p:cNvSpPr/>
            <p:nvPr/>
          </p:nvSpPr>
          <p:spPr>
            <a:xfrm>
              <a:off x="2261475" y="2931750"/>
              <a:ext cx="261425" cy="140100"/>
            </a:xfrm>
            <a:custGeom>
              <a:rect b="b" l="l" r="r" t="t"/>
              <a:pathLst>
                <a:path extrusionOk="0" h="5604" w="10457">
                  <a:moveTo>
                    <a:pt x="5817" y="1178"/>
                  </a:moveTo>
                  <a:cubicBezTo>
                    <a:pt x="6067" y="1178"/>
                    <a:pt x="6263" y="1375"/>
                    <a:pt x="6263" y="1624"/>
                  </a:cubicBezTo>
                  <a:cubicBezTo>
                    <a:pt x="6263" y="1874"/>
                    <a:pt x="6067" y="2071"/>
                    <a:pt x="5817" y="2071"/>
                  </a:cubicBezTo>
                  <a:lnTo>
                    <a:pt x="4639" y="2071"/>
                  </a:lnTo>
                  <a:cubicBezTo>
                    <a:pt x="4390" y="2071"/>
                    <a:pt x="4193" y="1874"/>
                    <a:pt x="4193" y="1624"/>
                  </a:cubicBezTo>
                  <a:cubicBezTo>
                    <a:pt x="4193" y="1375"/>
                    <a:pt x="4390" y="1178"/>
                    <a:pt x="4639" y="1178"/>
                  </a:cubicBezTo>
                  <a:close/>
                  <a:moveTo>
                    <a:pt x="8761" y="3248"/>
                  </a:moveTo>
                  <a:cubicBezTo>
                    <a:pt x="8993" y="3248"/>
                    <a:pt x="9189" y="3444"/>
                    <a:pt x="9189" y="3676"/>
                  </a:cubicBezTo>
                  <a:cubicBezTo>
                    <a:pt x="9189" y="3926"/>
                    <a:pt x="8993" y="4122"/>
                    <a:pt x="8761" y="4122"/>
                  </a:cubicBezTo>
                  <a:lnTo>
                    <a:pt x="6995" y="4122"/>
                  </a:lnTo>
                  <a:cubicBezTo>
                    <a:pt x="6745" y="4122"/>
                    <a:pt x="6549" y="3926"/>
                    <a:pt x="6549" y="3676"/>
                  </a:cubicBezTo>
                  <a:cubicBezTo>
                    <a:pt x="6549" y="3444"/>
                    <a:pt x="6745" y="3248"/>
                    <a:pt x="6995" y="3248"/>
                  </a:cubicBezTo>
                  <a:close/>
                  <a:moveTo>
                    <a:pt x="500" y="1"/>
                  </a:moveTo>
                  <a:lnTo>
                    <a:pt x="0" y="5603"/>
                  </a:lnTo>
                  <a:lnTo>
                    <a:pt x="2141" y="5603"/>
                  </a:lnTo>
                  <a:lnTo>
                    <a:pt x="2141" y="5229"/>
                  </a:lnTo>
                  <a:cubicBezTo>
                    <a:pt x="1624" y="5050"/>
                    <a:pt x="1249" y="4551"/>
                    <a:pt x="1249" y="3980"/>
                  </a:cubicBezTo>
                  <a:cubicBezTo>
                    <a:pt x="1249" y="3248"/>
                    <a:pt x="1856" y="2659"/>
                    <a:pt x="2587" y="2659"/>
                  </a:cubicBezTo>
                  <a:cubicBezTo>
                    <a:pt x="3319" y="2659"/>
                    <a:pt x="3908" y="3248"/>
                    <a:pt x="3908" y="3980"/>
                  </a:cubicBezTo>
                  <a:cubicBezTo>
                    <a:pt x="3908" y="4551"/>
                    <a:pt x="3533" y="5050"/>
                    <a:pt x="3016" y="5229"/>
                  </a:cubicBezTo>
                  <a:lnTo>
                    <a:pt x="3016" y="5603"/>
                  </a:lnTo>
                  <a:lnTo>
                    <a:pt x="6549" y="5603"/>
                  </a:lnTo>
                  <a:lnTo>
                    <a:pt x="6549" y="5443"/>
                  </a:lnTo>
                  <a:cubicBezTo>
                    <a:pt x="6549" y="5211"/>
                    <a:pt x="6745" y="5015"/>
                    <a:pt x="6995" y="5015"/>
                  </a:cubicBezTo>
                  <a:cubicBezTo>
                    <a:pt x="7244" y="5015"/>
                    <a:pt x="7441" y="5211"/>
                    <a:pt x="7441" y="5443"/>
                  </a:cubicBezTo>
                  <a:lnTo>
                    <a:pt x="7441" y="5603"/>
                  </a:lnTo>
                  <a:lnTo>
                    <a:pt x="8315" y="5603"/>
                  </a:lnTo>
                  <a:lnTo>
                    <a:pt x="8315" y="5443"/>
                  </a:lnTo>
                  <a:cubicBezTo>
                    <a:pt x="8315" y="5211"/>
                    <a:pt x="8511" y="5015"/>
                    <a:pt x="8761" y="5015"/>
                  </a:cubicBezTo>
                  <a:cubicBezTo>
                    <a:pt x="8993" y="5015"/>
                    <a:pt x="9189" y="5211"/>
                    <a:pt x="9189" y="5443"/>
                  </a:cubicBezTo>
                  <a:lnTo>
                    <a:pt x="9189" y="5603"/>
                  </a:lnTo>
                  <a:lnTo>
                    <a:pt x="10456" y="5603"/>
                  </a:lnTo>
                  <a:lnTo>
                    <a:pt x="9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59"/>
            <p:cNvSpPr/>
            <p:nvPr/>
          </p:nvSpPr>
          <p:spPr>
            <a:xfrm>
              <a:off x="2531775" y="2888050"/>
              <a:ext cx="48650" cy="183800"/>
            </a:xfrm>
            <a:custGeom>
              <a:rect b="b" l="l" r="r" t="t"/>
              <a:pathLst>
                <a:path extrusionOk="0" h="7352" w="1946">
                  <a:moveTo>
                    <a:pt x="1946" y="0"/>
                  </a:moveTo>
                  <a:lnTo>
                    <a:pt x="1" y="1499"/>
                  </a:lnTo>
                  <a:lnTo>
                    <a:pt x="536" y="7351"/>
                  </a:lnTo>
                  <a:lnTo>
                    <a:pt x="1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59"/>
            <p:cNvSpPr/>
            <p:nvPr/>
          </p:nvSpPr>
          <p:spPr>
            <a:xfrm>
              <a:off x="2315000" y="3020075"/>
              <a:ext cx="21875" cy="22325"/>
            </a:xfrm>
            <a:custGeom>
              <a:rect b="b" l="l" r="r" t="t"/>
              <a:pathLst>
                <a:path extrusionOk="0" h="893" w="875">
                  <a:moveTo>
                    <a:pt x="446" y="1"/>
                  </a:moveTo>
                  <a:cubicBezTo>
                    <a:pt x="197" y="1"/>
                    <a:pt x="0" y="197"/>
                    <a:pt x="0" y="447"/>
                  </a:cubicBezTo>
                  <a:cubicBezTo>
                    <a:pt x="0" y="697"/>
                    <a:pt x="197" y="893"/>
                    <a:pt x="446" y="893"/>
                  </a:cubicBezTo>
                  <a:cubicBezTo>
                    <a:pt x="678" y="893"/>
                    <a:pt x="875" y="697"/>
                    <a:pt x="875" y="447"/>
                  </a:cubicBezTo>
                  <a:cubicBezTo>
                    <a:pt x="875" y="197"/>
                    <a:pt x="67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59"/>
            <p:cNvSpPr/>
            <p:nvPr/>
          </p:nvSpPr>
          <p:spPr>
            <a:xfrm>
              <a:off x="2240050" y="2888050"/>
              <a:ext cx="304250" cy="21875"/>
            </a:xfrm>
            <a:custGeom>
              <a:rect b="b" l="l" r="r" t="t"/>
              <a:pathLst>
                <a:path extrusionOk="0" h="875" w="12170">
                  <a:moveTo>
                    <a:pt x="1" y="0"/>
                  </a:moveTo>
                  <a:lnTo>
                    <a:pt x="1125" y="875"/>
                  </a:lnTo>
                  <a:lnTo>
                    <a:pt x="11045" y="875"/>
                  </a:lnTo>
                  <a:lnTo>
                    <a:pt x="12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59"/>
            <p:cNvSpPr/>
            <p:nvPr/>
          </p:nvSpPr>
          <p:spPr>
            <a:xfrm>
              <a:off x="2203925" y="2888050"/>
              <a:ext cx="48650" cy="183800"/>
            </a:xfrm>
            <a:custGeom>
              <a:rect b="b" l="l" r="r" t="t"/>
              <a:pathLst>
                <a:path extrusionOk="0" h="7352" w="1946">
                  <a:moveTo>
                    <a:pt x="1" y="0"/>
                  </a:moveTo>
                  <a:lnTo>
                    <a:pt x="1410" y="7351"/>
                  </a:lnTo>
                  <a:lnTo>
                    <a:pt x="1945" y="149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359"/>
            <p:cNvSpPr/>
            <p:nvPr/>
          </p:nvSpPr>
          <p:spPr>
            <a:xfrm>
              <a:off x="2203925" y="2821575"/>
              <a:ext cx="376500" cy="44200"/>
            </a:xfrm>
            <a:custGeom>
              <a:rect b="b" l="l" r="r" t="t"/>
              <a:pathLst>
                <a:path extrusionOk="0" h="1768" w="15060">
                  <a:moveTo>
                    <a:pt x="447" y="1"/>
                  </a:moveTo>
                  <a:cubicBezTo>
                    <a:pt x="197" y="1"/>
                    <a:pt x="1" y="197"/>
                    <a:pt x="1" y="447"/>
                  </a:cubicBezTo>
                  <a:lnTo>
                    <a:pt x="1" y="1321"/>
                  </a:lnTo>
                  <a:cubicBezTo>
                    <a:pt x="1" y="1571"/>
                    <a:pt x="197" y="1767"/>
                    <a:pt x="447" y="1767"/>
                  </a:cubicBezTo>
                  <a:lnTo>
                    <a:pt x="15060" y="1767"/>
                  </a:lnTo>
                  <a:lnTo>
                    <a:pt x="15060" y="447"/>
                  </a:lnTo>
                  <a:cubicBezTo>
                    <a:pt x="15060" y="197"/>
                    <a:pt x="14863" y="1"/>
                    <a:pt x="14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59"/>
            <p:cNvSpPr/>
            <p:nvPr/>
          </p:nvSpPr>
          <p:spPr>
            <a:xfrm>
              <a:off x="2203925" y="3093675"/>
              <a:ext cx="376500" cy="36600"/>
            </a:xfrm>
            <a:custGeom>
              <a:rect b="b" l="l" r="r" t="t"/>
              <a:pathLst>
                <a:path extrusionOk="0" h="1464" w="15060">
                  <a:moveTo>
                    <a:pt x="946" y="1"/>
                  </a:moveTo>
                  <a:lnTo>
                    <a:pt x="1" y="1464"/>
                  </a:lnTo>
                  <a:lnTo>
                    <a:pt x="15060" y="1464"/>
                  </a:lnTo>
                  <a:lnTo>
                    <a:pt x="14114" y="1"/>
                  </a:lnTo>
                  <a:lnTo>
                    <a:pt x="11491" y="1"/>
                  </a:lnTo>
                  <a:lnTo>
                    <a:pt x="11491" y="143"/>
                  </a:lnTo>
                  <a:cubicBezTo>
                    <a:pt x="11491" y="393"/>
                    <a:pt x="11295" y="589"/>
                    <a:pt x="11063" y="589"/>
                  </a:cubicBezTo>
                  <a:cubicBezTo>
                    <a:pt x="10813" y="589"/>
                    <a:pt x="10617" y="393"/>
                    <a:pt x="10617" y="143"/>
                  </a:cubicBezTo>
                  <a:lnTo>
                    <a:pt x="10617" y="1"/>
                  </a:lnTo>
                  <a:lnTo>
                    <a:pt x="9743" y="1"/>
                  </a:lnTo>
                  <a:lnTo>
                    <a:pt x="9743" y="143"/>
                  </a:lnTo>
                  <a:cubicBezTo>
                    <a:pt x="9743" y="393"/>
                    <a:pt x="9546" y="589"/>
                    <a:pt x="9297" y="589"/>
                  </a:cubicBezTo>
                  <a:cubicBezTo>
                    <a:pt x="9047" y="589"/>
                    <a:pt x="8851" y="393"/>
                    <a:pt x="8851" y="143"/>
                  </a:cubicBezTo>
                  <a:lnTo>
                    <a:pt x="8851" y="1"/>
                  </a:lnTo>
                  <a:lnTo>
                    <a:pt x="5318" y="1"/>
                  </a:lnTo>
                  <a:lnTo>
                    <a:pt x="5318" y="143"/>
                  </a:lnTo>
                  <a:cubicBezTo>
                    <a:pt x="5318" y="393"/>
                    <a:pt x="5121" y="589"/>
                    <a:pt x="4889" y="589"/>
                  </a:cubicBezTo>
                  <a:cubicBezTo>
                    <a:pt x="4640" y="589"/>
                    <a:pt x="4443" y="393"/>
                    <a:pt x="4443" y="143"/>
                  </a:cubicBezTo>
                  <a:lnTo>
                    <a:pt x="4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359"/>
            <p:cNvSpPr/>
            <p:nvPr/>
          </p:nvSpPr>
          <p:spPr>
            <a:xfrm>
              <a:off x="2203925" y="3152550"/>
              <a:ext cx="376500" cy="45525"/>
            </a:xfrm>
            <a:custGeom>
              <a:rect b="b" l="l" r="r" t="t"/>
              <a:pathLst>
                <a:path extrusionOk="0" h="1821" w="15060">
                  <a:moveTo>
                    <a:pt x="1" y="1"/>
                  </a:moveTo>
                  <a:lnTo>
                    <a:pt x="1" y="1375"/>
                  </a:lnTo>
                  <a:cubicBezTo>
                    <a:pt x="1" y="1625"/>
                    <a:pt x="197" y="1821"/>
                    <a:pt x="447" y="1821"/>
                  </a:cubicBezTo>
                  <a:lnTo>
                    <a:pt x="14614" y="1821"/>
                  </a:lnTo>
                  <a:cubicBezTo>
                    <a:pt x="14863" y="1821"/>
                    <a:pt x="15060" y="1625"/>
                    <a:pt x="15060" y="1375"/>
                  </a:cubicBezTo>
                  <a:lnTo>
                    <a:pt x="15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359"/>
          <p:cNvGrpSpPr/>
          <p:nvPr/>
        </p:nvGrpSpPr>
        <p:grpSpPr>
          <a:xfrm>
            <a:off x="1033038" y="2032150"/>
            <a:ext cx="380075" cy="376500"/>
            <a:chOff x="1636525" y="1660475"/>
            <a:chExt cx="380075" cy="376500"/>
          </a:xfrm>
        </p:grpSpPr>
        <p:sp>
          <p:nvSpPr>
            <p:cNvPr id="5173" name="Google Shape;5173;p359"/>
            <p:cNvSpPr/>
            <p:nvPr/>
          </p:nvSpPr>
          <p:spPr>
            <a:xfrm>
              <a:off x="1636525" y="1923850"/>
              <a:ext cx="182025" cy="113125"/>
            </a:xfrm>
            <a:custGeom>
              <a:rect b="b" l="l" r="r" t="t"/>
              <a:pathLst>
                <a:path extrusionOk="0" h="4525" w="7281">
                  <a:moveTo>
                    <a:pt x="2120" y="1516"/>
                  </a:moveTo>
                  <a:cubicBezTo>
                    <a:pt x="2170" y="1516"/>
                    <a:pt x="2220" y="1525"/>
                    <a:pt x="2267" y="1545"/>
                  </a:cubicBezTo>
                  <a:cubicBezTo>
                    <a:pt x="2499" y="1634"/>
                    <a:pt x="2624" y="1884"/>
                    <a:pt x="2534" y="2116"/>
                  </a:cubicBezTo>
                  <a:cubicBezTo>
                    <a:pt x="2478" y="2300"/>
                    <a:pt x="2297" y="2405"/>
                    <a:pt x="2118" y="2405"/>
                  </a:cubicBezTo>
                  <a:cubicBezTo>
                    <a:pt x="2072" y="2405"/>
                    <a:pt x="2025" y="2398"/>
                    <a:pt x="1981" y="2383"/>
                  </a:cubicBezTo>
                  <a:cubicBezTo>
                    <a:pt x="1749" y="2294"/>
                    <a:pt x="1624" y="2044"/>
                    <a:pt x="1714" y="1812"/>
                  </a:cubicBezTo>
                  <a:cubicBezTo>
                    <a:pt x="1769" y="1632"/>
                    <a:pt x="1944" y="1516"/>
                    <a:pt x="2120" y="1516"/>
                  </a:cubicBezTo>
                  <a:close/>
                  <a:moveTo>
                    <a:pt x="1995" y="1"/>
                  </a:moveTo>
                  <a:cubicBezTo>
                    <a:pt x="1774" y="1"/>
                    <a:pt x="1552" y="39"/>
                    <a:pt x="1339" y="117"/>
                  </a:cubicBezTo>
                  <a:cubicBezTo>
                    <a:pt x="804" y="314"/>
                    <a:pt x="393" y="724"/>
                    <a:pt x="197" y="1259"/>
                  </a:cubicBezTo>
                  <a:cubicBezTo>
                    <a:pt x="1" y="1795"/>
                    <a:pt x="54" y="2383"/>
                    <a:pt x="340" y="2865"/>
                  </a:cubicBezTo>
                  <a:cubicBezTo>
                    <a:pt x="625" y="3365"/>
                    <a:pt x="1107" y="3704"/>
                    <a:pt x="1660" y="3793"/>
                  </a:cubicBezTo>
                  <a:lnTo>
                    <a:pt x="5835" y="4507"/>
                  </a:lnTo>
                  <a:cubicBezTo>
                    <a:pt x="5889" y="4524"/>
                    <a:pt x="5960" y="4524"/>
                    <a:pt x="6032" y="4524"/>
                  </a:cubicBezTo>
                  <a:cubicBezTo>
                    <a:pt x="6495" y="4524"/>
                    <a:pt x="6924" y="4239"/>
                    <a:pt x="7102" y="3775"/>
                  </a:cubicBezTo>
                  <a:cubicBezTo>
                    <a:pt x="7281" y="3258"/>
                    <a:pt x="7084" y="2669"/>
                    <a:pt x="6602" y="2383"/>
                  </a:cubicBezTo>
                  <a:lnTo>
                    <a:pt x="2963" y="260"/>
                  </a:lnTo>
                  <a:cubicBezTo>
                    <a:pt x="2662" y="88"/>
                    <a:pt x="2329" y="1"/>
                    <a:pt x="1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359"/>
            <p:cNvSpPr/>
            <p:nvPr/>
          </p:nvSpPr>
          <p:spPr>
            <a:xfrm>
              <a:off x="1834575" y="1923850"/>
              <a:ext cx="182025" cy="113125"/>
            </a:xfrm>
            <a:custGeom>
              <a:rect b="b" l="l" r="r" t="t"/>
              <a:pathLst>
                <a:path extrusionOk="0" h="4525" w="7281">
                  <a:moveTo>
                    <a:pt x="5152" y="1523"/>
                  </a:moveTo>
                  <a:cubicBezTo>
                    <a:pt x="5331" y="1523"/>
                    <a:pt x="5511" y="1628"/>
                    <a:pt x="5568" y="1812"/>
                  </a:cubicBezTo>
                  <a:cubicBezTo>
                    <a:pt x="5657" y="2044"/>
                    <a:pt x="5532" y="2294"/>
                    <a:pt x="5300" y="2383"/>
                  </a:cubicBezTo>
                  <a:cubicBezTo>
                    <a:pt x="5256" y="2398"/>
                    <a:pt x="5209" y="2405"/>
                    <a:pt x="5163" y="2405"/>
                  </a:cubicBezTo>
                  <a:cubicBezTo>
                    <a:pt x="4984" y="2405"/>
                    <a:pt x="4804" y="2300"/>
                    <a:pt x="4747" y="2116"/>
                  </a:cubicBezTo>
                  <a:cubicBezTo>
                    <a:pt x="4658" y="1884"/>
                    <a:pt x="4783" y="1634"/>
                    <a:pt x="5015" y="1545"/>
                  </a:cubicBezTo>
                  <a:cubicBezTo>
                    <a:pt x="5059" y="1530"/>
                    <a:pt x="5105" y="1523"/>
                    <a:pt x="5152" y="1523"/>
                  </a:cubicBezTo>
                  <a:close/>
                  <a:moveTo>
                    <a:pt x="5287" y="1"/>
                  </a:moveTo>
                  <a:cubicBezTo>
                    <a:pt x="4955" y="1"/>
                    <a:pt x="4626" y="88"/>
                    <a:pt x="4337" y="260"/>
                  </a:cubicBezTo>
                  <a:lnTo>
                    <a:pt x="679" y="2383"/>
                  </a:lnTo>
                  <a:cubicBezTo>
                    <a:pt x="197" y="2669"/>
                    <a:pt x="1" y="3258"/>
                    <a:pt x="179" y="3775"/>
                  </a:cubicBezTo>
                  <a:cubicBezTo>
                    <a:pt x="358" y="4239"/>
                    <a:pt x="786" y="4524"/>
                    <a:pt x="1268" y="4524"/>
                  </a:cubicBezTo>
                  <a:cubicBezTo>
                    <a:pt x="1321" y="4524"/>
                    <a:pt x="1393" y="4524"/>
                    <a:pt x="1446" y="4507"/>
                  </a:cubicBezTo>
                  <a:lnTo>
                    <a:pt x="5621" y="3793"/>
                  </a:lnTo>
                  <a:cubicBezTo>
                    <a:pt x="6174" y="3704"/>
                    <a:pt x="6656" y="3365"/>
                    <a:pt x="6942" y="2865"/>
                  </a:cubicBezTo>
                  <a:cubicBezTo>
                    <a:pt x="7227" y="2383"/>
                    <a:pt x="7281" y="1795"/>
                    <a:pt x="7084" y="1259"/>
                  </a:cubicBezTo>
                  <a:cubicBezTo>
                    <a:pt x="6906" y="724"/>
                    <a:pt x="6478" y="314"/>
                    <a:pt x="5942" y="117"/>
                  </a:cubicBezTo>
                  <a:cubicBezTo>
                    <a:pt x="5729" y="39"/>
                    <a:pt x="5507"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59"/>
            <p:cNvSpPr/>
            <p:nvPr/>
          </p:nvSpPr>
          <p:spPr>
            <a:xfrm>
              <a:off x="1782400" y="1730500"/>
              <a:ext cx="88350" cy="88350"/>
            </a:xfrm>
            <a:custGeom>
              <a:rect b="b" l="l" r="r" t="t"/>
              <a:pathLst>
                <a:path extrusionOk="0" h="3534" w="3534">
                  <a:moveTo>
                    <a:pt x="1767" y="1"/>
                  </a:moveTo>
                  <a:cubicBezTo>
                    <a:pt x="803" y="1"/>
                    <a:pt x="0" y="786"/>
                    <a:pt x="0" y="1767"/>
                  </a:cubicBezTo>
                  <a:cubicBezTo>
                    <a:pt x="0" y="2731"/>
                    <a:pt x="803" y="3533"/>
                    <a:pt x="1767" y="3533"/>
                  </a:cubicBezTo>
                  <a:cubicBezTo>
                    <a:pt x="2748" y="3533"/>
                    <a:pt x="3533" y="2731"/>
                    <a:pt x="3533" y="1767"/>
                  </a:cubicBezTo>
                  <a:cubicBezTo>
                    <a:pt x="3533" y="786"/>
                    <a:pt x="2748"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59"/>
            <p:cNvSpPr/>
            <p:nvPr/>
          </p:nvSpPr>
          <p:spPr>
            <a:xfrm>
              <a:off x="1815400" y="1844250"/>
              <a:ext cx="22325" cy="66500"/>
            </a:xfrm>
            <a:custGeom>
              <a:rect b="b" l="l" r="r" t="t"/>
              <a:pathLst>
                <a:path extrusionOk="0" h="2660" w="893">
                  <a:moveTo>
                    <a:pt x="447" y="0"/>
                  </a:moveTo>
                  <a:cubicBezTo>
                    <a:pt x="197" y="0"/>
                    <a:pt x="1" y="197"/>
                    <a:pt x="1" y="447"/>
                  </a:cubicBezTo>
                  <a:lnTo>
                    <a:pt x="1" y="2213"/>
                  </a:lnTo>
                  <a:cubicBezTo>
                    <a:pt x="1" y="2463"/>
                    <a:pt x="197" y="2659"/>
                    <a:pt x="447" y="2659"/>
                  </a:cubicBezTo>
                  <a:cubicBezTo>
                    <a:pt x="696" y="2659"/>
                    <a:pt x="893" y="2463"/>
                    <a:pt x="893" y="2213"/>
                  </a:cubicBezTo>
                  <a:lnTo>
                    <a:pt x="893" y="447"/>
                  </a:lnTo>
                  <a:cubicBezTo>
                    <a:pt x="893" y="197"/>
                    <a:pt x="696"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59"/>
            <p:cNvSpPr/>
            <p:nvPr/>
          </p:nvSpPr>
          <p:spPr>
            <a:xfrm>
              <a:off x="1771250"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59"/>
            <p:cNvSpPr/>
            <p:nvPr/>
          </p:nvSpPr>
          <p:spPr>
            <a:xfrm>
              <a:off x="1859575" y="1829525"/>
              <a:ext cx="22325" cy="66500"/>
            </a:xfrm>
            <a:custGeom>
              <a:rect b="b" l="l" r="r" t="t"/>
              <a:pathLst>
                <a:path extrusionOk="0" h="2660" w="893">
                  <a:moveTo>
                    <a:pt x="446" y="1"/>
                  </a:moveTo>
                  <a:cubicBezTo>
                    <a:pt x="196" y="1"/>
                    <a:pt x="0" y="197"/>
                    <a:pt x="0" y="447"/>
                  </a:cubicBezTo>
                  <a:lnTo>
                    <a:pt x="0" y="2213"/>
                  </a:lnTo>
                  <a:cubicBezTo>
                    <a:pt x="0" y="2463"/>
                    <a:pt x="196" y="2659"/>
                    <a:pt x="446" y="2659"/>
                  </a:cubicBezTo>
                  <a:cubicBezTo>
                    <a:pt x="696" y="2659"/>
                    <a:pt x="892" y="2463"/>
                    <a:pt x="892" y="2213"/>
                  </a:cubicBezTo>
                  <a:lnTo>
                    <a:pt x="892" y="447"/>
                  </a:lnTo>
                  <a:cubicBezTo>
                    <a:pt x="892" y="197"/>
                    <a:pt x="696"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59"/>
            <p:cNvSpPr/>
            <p:nvPr/>
          </p:nvSpPr>
          <p:spPr>
            <a:xfrm>
              <a:off x="1638325" y="1804100"/>
              <a:ext cx="66025" cy="66050"/>
            </a:xfrm>
            <a:custGeom>
              <a:rect b="b" l="l" r="r" t="t"/>
              <a:pathLst>
                <a:path extrusionOk="0" h="2642" w="2641">
                  <a:moveTo>
                    <a:pt x="1320" y="1"/>
                  </a:moveTo>
                  <a:cubicBezTo>
                    <a:pt x="589" y="1"/>
                    <a:pt x="0" y="589"/>
                    <a:pt x="0" y="1321"/>
                  </a:cubicBezTo>
                  <a:cubicBezTo>
                    <a:pt x="0" y="2053"/>
                    <a:pt x="589" y="2641"/>
                    <a:pt x="1320" y="2641"/>
                  </a:cubicBezTo>
                  <a:cubicBezTo>
                    <a:pt x="2052" y="2641"/>
                    <a:pt x="2641" y="2053"/>
                    <a:pt x="2641" y="1321"/>
                  </a:cubicBezTo>
                  <a:cubicBezTo>
                    <a:pt x="2641" y="589"/>
                    <a:pt x="2052" y="1"/>
                    <a:pt x="1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59"/>
            <p:cNvSpPr/>
            <p:nvPr/>
          </p:nvSpPr>
          <p:spPr>
            <a:xfrm>
              <a:off x="1948775" y="1804100"/>
              <a:ext cx="66050" cy="66050"/>
            </a:xfrm>
            <a:custGeom>
              <a:rect b="b" l="l" r="r" t="t"/>
              <a:pathLst>
                <a:path extrusionOk="0" h="2642" w="2642">
                  <a:moveTo>
                    <a:pt x="1321" y="1"/>
                  </a:moveTo>
                  <a:cubicBezTo>
                    <a:pt x="589" y="1"/>
                    <a:pt x="1" y="589"/>
                    <a:pt x="1" y="1321"/>
                  </a:cubicBezTo>
                  <a:cubicBezTo>
                    <a:pt x="1" y="2053"/>
                    <a:pt x="589" y="2641"/>
                    <a:pt x="1321" y="2641"/>
                  </a:cubicBezTo>
                  <a:cubicBezTo>
                    <a:pt x="2052" y="2641"/>
                    <a:pt x="2641" y="2053"/>
                    <a:pt x="2641" y="1321"/>
                  </a:cubicBezTo>
                  <a:cubicBezTo>
                    <a:pt x="2641" y="589"/>
                    <a:pt x="2052" y="1"/>
                    <a:pt x="13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59"/>
            <p:cNvSpPr/>
            <p:nvPr/>
          </p:nvSpPr>
          <p:spPr>
            <a:xfrm>
              <a:off x="1638325" y="1660475"/>
              <a:ext cx="95475" cy="95925"/>
            </a:xfrm>
            <a:custGeom>
              <a:rect b="b" l="l" r="r" t="t"/>
              <a:pathLst>
                <a:path extrusionOk="0" h="3837" w="3819">
                  <a:moveTo>
                    <a:pt x="446" y="0"/>
                  </a:moveTo>
                  <a:cubicBezTo>
                    <a:pt x="196" y="0"/>
                    <a:pt x="0" y="197"/>
                    <a:pt x="0" y="446"/>
                  </a:cubicBezTo>
                  <a:lnTo>
                    <a:pt x="0" y="3390"/>
                  </a:lnTo>
                  <a:cubicBezTo>
                    <a:pt x="0" y="3622"/>
                    <a:pt x="196" y="3836"/>
                    <a:pt x="446" y="3836"/>
                  </a:cubicBezTo>
                  <a:cubicBezTo>
                    <a:pt x="2302" y="3836"/>
                    <a:pt x="3818" y="2302"/>
                    <a:pt x="3818" y="446"/>
                  </a:cubicBezTo>
                  <a:cubicBezTo>
                    <a:pt x="3818" y="197"/>
                    <a:pt x="3622" y="0"/>
                    <a:pt x="3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59"/>
            <p:cNvSpPr/>
            <p:nvPr/>
          </p:nvSpPr>
          <p:spPr>
            <a:xfrm>
              <a:off x="1919325" y="1660475"/>
              <a:ext cx="95500" cy="95925"/>
            </a:xfrm>
            <a:custGeom>
              <a:rect b="b" l="l" r="r" t="t"/>
              <a:pathLst>
                <a:path extrusionOk="0" h="3837" w="3820">
                  <a:moveTo>
                    <a:pt x="429" y="0"/>
                  </a:moveTo>
                  <a:cubicBezTo>
                    <a:pt x="197" y="0"/>
                    <a:pt x="1" y="197"/>
                    <a:pt x="1" y="446"/>
                  </a:cubicBezTo>
                  <a:cubicBezTo>
                    <a:pt x="1" y="2302"/>
                    <a:pt x="1518" y="3836"/>
                    <a:pt x="3373" y="3836"/>
                  </a:cubicBezTo>
                  <a:cubicBezTo>
                    <a:pt x="3623" y="3836"/>
                    <a:pt x="3819" y="3622"/>
                    <a:pt x="3819" y="3390"/>
                  </a:cubicBezTo>
                  <a:lnTo>
                    <a:pt x="3819" y="446"/>
                  </a:lnTo>
                  <a:cubicBezTo>
                    <a:pt x="3819" y="197"/>
                    <a:pt x="3623" y="0"/>
                    <a:pt x="3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6" name="Shape 5186"/>
        <p:cNvGrpSpPr/>
        <p:nvPr/>
      </p:nvGrpSpPr>
      <p:grpSpPr>
        <a:xfrm>
          <a:off x="0" y="0"/>
          <a:ext cx="0" cy="0"/>
          <a:chOff x="0" y="0"/>
          <a:chExt cx="0" cy="0"/>
        </a:xfrm>
      </p:grpSpPr>
      <p:sp>
        <p:nvSpPr>
          <p:cNvPr id="5187" name="Google Shape;5187;p3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Kanban Board</a:t>
            </a:r>
            <a:endParaRPr/>
          </a:p>
        </p:txBody>
      </p:sp>
      <p:pic>
        <p:nvPicPr>
          <p:cNvPr id="5188" name="Google Shape;5188;p360"/>
          <p:cNvPicPr preferRelativeResize="0"/>
          <p:nvPr/>
        </p:nvPicPr>
        <p:blipFill>
          <a:blip r:embed="rId3">
            <a:alphaModFix/>
          </a:blip>
          <a:stretch>
            <a:fillRect/>
          </a:stretch>
        </p:blipFill>
        <p:spPr>
          <a:xfrm>
            <a:off x="1599938" y="1308725"/>
            <a:ext cx="5944125" cy="3424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2" name="Shape 5192"/>
        <p:cNvGrpSpPr/>
        <p:nvPr/>
      </p:nvGrpSpPr>
      <p:grpSpPr>
        <a:xfrm>
          <a:off x="0" y="0"/>
          <a:ext cx="0" cy="0"/>
          <a:chOff x="0" y="0"/>
          <a:chExt cx="0" cy="0"/>
        </a:xfrm>
      </p:grpSpPr>
      <p:sp>
        <p:nvSpPr>
          <p:cNvPr id="5193" name="Google Shape;5193;p3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 Ups</a:t>
            </a:r>
            <a:endParaRPr/>
          </a:p>
        </p:txBody>
      </p:sp>
      <p:pic>
        <p:nvPicPr>
          <p:cNvPr id="5194" name="Google Shape;5194;p361"/>
          <p:cNvPicPr preferRelativeResize="0"/>
          <p:nvPr/>
        </p:nvPicPr>
        <p:blipFill>
          <a:blip r:embed="rId3">
            <a:alphaModFix/>
          </a:blip>
          <a:stretch>
            <a:fillRect/>
          </a:stretch>
        </p:blipFill>
        <p:spPr>
          <a:xfrm>
            <a:off x="2539076" y="944775"/>
            <a:ext cx="4065830" cy="409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8" name="Shape 5198"/>
        <p:cNvGrpSpPr/>
        <p:nvPr/>
      </p:nvGrpSpPr>
      <p:grpSpPr>
        <a:xfrm>
          <a:off x="0" y="0"/>
          <a:ext cx="0" cy="0"/>
          <a:chOff x="0" y="0"/>
          <a:chExt cx="0" cy="0"/>
        </a:xfrm>
      </p:grpSpPr>
      <p:sp>
        <p:nvSpPr>
          <p:cNvPr id="5199" name="Google Shape;5199;p3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Branching</a:t>
            </a:r>
            <a:endParaRPr/>
          </a:p>
        </p:txBody>
      </p:sp>
      <p:pic>
        <p:nvPicPr>
          <p:cNvPr id="5200" name="Google Shape;5200;p362"/>
          <p:cNvPicPr preferRelativeResize="0"/>
          <p:nvPr/>
        </p:nvPicPr>
        <p:blipFill>
          <a:blip r:embed="rId3">
            <a:alphaModFix/>
          </a:blip>
          <a:stretch>
            <a:fillRect/>
          </a:stretch>
        </p:blipFill>
        <p:spPr>
          <a:xfrm>
            <a:off x="1017400" y="1435452"/>
            <a:ext cx="7109202" cy="272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4" name="Shape 5204"/>
        <p:cNvGrpSpPr/>
        <p:nvPr/>
      </p:nvGrpSpPr>
      <p:grpSpPr>
        <a:xfrm>
          <a:off x="0" y="0"/>
          <a:ext cx="0" cy="0"/>
          <a:chOff x="0" y="0"/>
          <a:chExt cx="0" cy="0"/>
        </a:xfrm>
      </p:grpSpPr>
      <p:sp>
        <p:nvSpPr>
          <p:cNvPr id="5205" name="Google Shape;5205;p3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Pull Requests</a:t>
            </a:r>
            <a:endParaRPr/>
          </a:p>
        </p:txBody>
      </p:sp>
      <p:pic>
        <p:nvPicPr>
          <p:cNvPr id="5206" name="Google Shape;5206;p363"/>
          <p:cNvPicPr preferRelativeResize="0"/>
          <p:nvPr/>
        </p:nvPicPr>
        <p:blipFill>
          <a:blip r:embed="rId3">
            <a:alphaModFix/>
          </a:blip>
          <a:stretch>
            <a:fillRect/>
          </a:stretch>
        </p:blipFill>
        <p:spPr>
          <a:xfrm>
            <a:off x="152400" y="1170125"/>
            <a:ext cx="4419600" cy="3038478"/>
          </a:xfrm>
          <a:prstGeom prst="rect">
            <a:avLst/>
          </a:prstGeom>
          <a:noFill/>
          <a:ln>
            <a:noFill/>
          </a:ln>
        </p:spPr>
      </p:pic>
      <p:pic>
        <p:nvPicPr>
          <p:cNvPr id="5207" name="Google Shape;5207;p363"/>
          <p:cNvPicPr preferRelativeResize="0"/>
          <p:nvPr/>
        </p:nvPicPr>
        <p:blipFill>
          <a:blip r:embed="rId4">
            <a:alphaModFix/>
          </a:blip>
          <a:stretch>
            <a:fillRect/>
          </a:stretch>
        </p:blipFill>
        <p:spPr>
          <a:xfrm>
            <a:off x="4709473" y="1309275"/>
            <a:ext cx="4313548" cy="2760176"/>
          </a:xfrm>
          <a:prstGeom prst="rect">
            <a:avLst/>
          </a:prstGeom>
          <a:noFill/>
          <a:ln>
            <a:noFill/>
          </a:ln>
        </p:spPr>
      </p:pic>
      <p:sp>
        <p:nvSpPr>
          <p:cNvPr id="5208" name="Google Shape;5208;p363"/>
          <p:cNvSpPr/>
          <p:nvPr/>
        </p:nvSpPr>
        <p:spPr>
          <a:xfrm>
            <a:off x="3425750" y="1777850"/>
            <a:ext cx="1111200" cy="51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2" name="Shape 5212"/>
        <p:cNvGrpSpPr/>
        <p:nvPr/>
      </p:nvGrpSpPr>
      <p:grpSpPr>
        <a:xfrm>
          <a:off x="0" y="0"/>
          <a:ext cx="0" cy="0"/>
          <a:chOff x="0" y="0"/>
          <a:chExt cx="0" cy="0"/>
        </a:xfrm>
      </p:grpSpPr>
      <p:sp>
        <p:nvSpPr>
          <p:cNvPr id="5213" name="Google Shape;5213;p364"/>
          <p:cNvSpPr txBox="1"/>
          <p:nvPr>
            <p:ph type="title"/>
          </p:nvPr>
        </p:nvSpPr>
        <p:spPr>
          <a:xfrm>
            <a:off x="822875" y="8693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Review, Retrospective, &amp; Planning Meeting</a:t>
            </a:r>
            <a:endParaRPr sz="2200"/>
          </a:p>
        </p:txBody>
      </p:sp>
      <p:pic>
        <p:nvPicPr>
          <p:cNvPr id="5214" name="Google Shape;5214;p364"/>
          <p:cNvPicPr preferRelativeResize="0"/>
          <p:nvPr/>
        </p:nvPicPr>
        <p:blipFill>
          <a:blip r:embed="rId3">
            <a:alphaModFix/>
          </a:blip>
          <a:stretch>
            <a:fillRect/>
          </a:stretch>
        </p:blipFill>
        <p:spPr>
          <a:xfrm>
            <a:off x="2953062" y="1595456"/>
            <a:ext cx="3237875" cy="281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0" name="Shape 4840"/>
        <p:cNvGrpSpPr/>
        <p:nvPr/>
      </p:nvGrpSpPr>
      <p:grpSpPr>
        <a:xfrm>
          <a:off x="0" y="0"/>
          <a:ext cx="0" cy="0"/>
          <a:chOff x="0" y="0"/>
          <a:chExt cx="0" cy="0"/>
        </a:xfrm>
      </p:grpSpPr>
      <p:sp>
        <p:nvSpPr>
          <p:cNvPr id="4841" name="Google Shape;4841;p347"/>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Objectives</a:t>
            </a:r>
            <a:endParaRPr/>
          </a:p>
          <a:p>
            <a:pPr indent="-317500" lvl="0" marL="457200" rtl="0" algn="l">
              <a:spcBef>
                <a:spcPts val="1000"/>
              </a:spcBef>
              <a:spcAft>
                <a:spcPts val="0"/>
              </a:spcAft>
              <a:buSzPts val="1400"/>
              <a:buAutoNum type="arabicPeriod"/>
            </a:pPr>
            <a:r>
              <a:rPr lang="en"/>
              <a:t>Motivation</a:t>
            </a:r>
            <a:endParaRPr/>
          </a:p>
          <a:p>
            <a:pPr indent="-317500" lvl="0" marL="457200" rtl="0" algn="l">
              <a:spcBef>
                <a:spcPts val="1000"/>
              </a:spcBef>
              <a:spcAft>
                <a:spcPts val="0"/>
              </a:spcAft>
              <a:buSzPts val="1400"/>
              <a:buAutoNum type="arabicPeriod"/>
            </a:pPr>
            <a:r>
              <a:rPr lang="en"/>
              <a:t>Tools &amp; Technology</a:t>
            </a:r>
            <a:endParaRPr/>
          </a:p>
          <a:p>
            <a:pPr indent="-317500" lvl="0" marL="457200" rtl="0" algn="l">
              <a:spcBef>
                <a:spcPts val="1000"/>
              </a:spcBef>
              <a:spcAft>
                <a:spcPts val="0"/>
              </a:spcAft>
              <a:buSzPts val="1400"/>
              <a:buAutoNum type="arabicPeriod"/>
            </a:pPr>
            <a:r>
              <a:rPr lang="en"/>
              <a:t>Software Process</a:t>
            </a:r>
            <a:endParaRPr/>
          </a:p>
          <a:p>
            <a:pPr indent="-317500" lvl="0" marL="457200" rtl="0" algn="l">
              <a:spcBef>
                <a:spcPts val="1000"/>
              </a:spcBef>
              <a:spcAft>
                <a:spcPts val="0"/>
              </a:spcAft>
              <a:buSzPts val="1400"/>
              <a:buAutoNum type="arabicPeriod"/>
            </a:pPr>
            <a:r>
              <a:rPr lang="en"/>
              <a:t>Development Methodology</a:t>
            </a:r>
            <a:endParaRPr/>
          </a:p>
          <a:p>
            <a:pPr indent="-317500" lvl="0" marL="457200" rtl="0" algn="l">
              <a:spcBef>
                <a:spcPts val="1000"/>
              </a:spcBef>
              <a:spcAft>
                <a:spcPts val="0"/>
              </a:spcAft>
              <a:buSzPts val="1400"/>
              <a:buAutoNum type="arabicPeriod"/>
            </a:pPr>
            <a:r>
              <a:rPr lang="en"/>
              <a:t>Game Walkthrough</a:t>
            </a:r>
            <a:endParaRPr/>
          </a:p>
          <a:p>
            <a:pPr indent="-317500" lvl="0" marL="457200" rtl="0" algn="l">
              <a:spcBef>
                <a:spcPts val="1000"/>
              </a:spcBef>
              <a:spcAft>
                <a:spcPts val="0"/>
              </a:spcAft>
              <a:buSzPts val="1400"/>
              <a:buAutoNum type="arabicPeriod"/>
            </a:pPr>
            <a:r>
              <a:rPr lang="en"/>
              <a:t>Demonstration</a:t>
            </a:r>
            <a:endParaRPr/>
          </a:p>
          <a:p>
            <a:pPr indent="-317500" lvl="0" marL="457200" rtl="0" algn="l">
              <a:spcBef>
                <a:spcPts val="1000"/>
              </a:spcBef>
              <a:spcAft>
                <a:spcPts val="1000"/>
              </a:spcAft>
              <a:buSzPts val="1400"/>
              <a:buAutoNum type="arabicPeriod"/>
            </a:pPr>
            <a:r>
              <a:rPr lang="en"/>
              <a:t>Question Period</a:t>
            </a:r>
            <a:endParaRPr/>
          </a:p>
        </p:txBody>
      </p:sp>
      <p:sp>
        <p:nvSpPr>
          <p:cNvPr id="4842" name="Google Shape;4842;p347"/>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3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&amp; Refinement</a:t>
            </a:r>
            <a:endParaRPr/>
          </a:p>
        </p:txBody>
      </p:sp>
      <p:pic>
        <p:nvPicPr>
          <p:cNvPr id="5220" name="Google Shape;5220;p365"/>
          <p:cNvPicPr preferRelativeResize="0"/>
          <p:nvPr/>
        </p:nvPicPr>
        <p:blipFill>
          <a:blip r:embed="rId3">
            <a:alphaModFix/>
          </a:blip>
          <a:stretch>
            <a:fillRect/>
          </a:stretch>
        </p:blipFill>
        <p:spPr>
          <a:xfrm>
            <a:off x="1216400" y="1103375"/>
            <a:ext cx="7021324" cy="375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3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&amp; Refinement</a:t>
            </a:r>
            <a:endParaRPr/>
          </a:p>
        </p:txBody>
      </p:sp>
      <p:pic>
        <p:nvPicPr>
          <p:cNvPr id="5226" name="Google Shape;5226;p366"/>
          <p:cNvPicPr preferRelativeResize="0"/>
          <p:nvPr/>
        </p:nvPicPr>
        <p:blipFill>
          <a:blip r:embed="rId3">
            <a:alphaModFix/>
          </a:blip>
          <a:stretch>
            <a:fillRect/>
          </a:stretch>
        </p:blipFill>
        <p:spPr>
          <a:xfrm>
            <a:off x="2708113" y="1109250"/>
            <a:ext cx="3727782" cy="38209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367"/>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Game Itself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5" name="Shape 5235"/>
        <p:cNvGrpSpPr/>
        <p:nvPr/>
      </p:nvGrpSpPr>
      <p:grpSpPr>
        <a:xfrm>
          <a:off x="0" y="0"/>
          <a:ext cx="0" cy="0"/>
          <a:chOff x="0" y="0"/>
          <a:chExt cx="0" cy="0"/>
        </a:xfrm>
      </p:grpSpPr>
      <p:sp>
        <p:nvSpPr>
          <p:cNvPr id="5236" name="Google Shape;5236;p368"/>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Try it out!</a:t>
            </a:r>
            <a:endParaRPr/>
          </a:p>
        </p:txBody>
      </p:sp>
      <p:sp>
        <p:nvSpPr>
          <p:cNvPr id="5237" name="Google Shape;5237;p368"/>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tinyurl.com/throwy</a:t>
            </a:r>
            <a:endParaRPr/>
          </a:p>
        </p:txBody>
      </p:sp>
      <p:pic>
        <p:nvPicPr>
          <p:cNvPr id="5238" name="Google Shape;5238;p368"/>
          <p:cNvPicPr preferRelativeResize="0"/>
          <p:nvPr/>
        </p:nvPicPr>
        <p:blipFill>
          <a:blip r:embed="rId3">
            <a:alphaModFix/>
          </a:blip>
          <a:stretch>
            <a:fillRect/>
          </a:stretch>
        </p:blipFill>
        <p:spPr>
          <a:xfrm>
            <a:off x="546500" y="483963"/>
            <a:ext cx="4175575" cy="417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sp>
        <p:nvSpPr>
          <p:cNvPr id="5243" name="Google Shape;5243;p369"/>
          <p:cNvSpPr txBox="1"/>
          <p:nvPr>
            <p:ph type="title"/>
          </p:nvPr>
        </p:nvSpPr>
        <p:spPr>
          <a:xfrm>
            <a:off x="720000" y="1093970"/>
            <a:ext cx="3954300" cy="10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5244" name="Google Shape;5244;p369"/>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Choose a ball.</a:t>
            </a:r>
            <a:r>
              <a:rPr lang="en"/>
              <a:t> Each ball has a different point value and different physics.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Throw the ball.</a:t>
            </a:r>
            <a:r>
              <a:rPr lang="en"/>
              <a:t> Click and drag on the ball to move it. Release the ball at the right time. Whether the throw is easier or harder teaches you about physics.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Score points.</a:t>
            </a:r>
            <a:r>
              <a:rPr lang="en"/>
              <a:t> To move to the next level, you need to get enough points in a certain amount of time.</a:t>
            </a:r>
            <a:endParaRPr/>
          </a:p>
        </p:txBody>
      </p:sp>
      <p:sp>
        <p:nvSpPr>
          <p:cNvPr id="5245" name="Google Shape;5245;p369"/>
          <p:cNvSpPr/>
          <p:nvPr/>
        </p:nvSpPr>
        <p:spPr>
          <a:xfrm>
            <a:off x="5277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69"/>
          <p:cNvSpPr/>
          <p:nvPr/>
        </p:nvSpPr>
        <p:spPr>
          <a:xfrm>
            <a:off x="7944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69"/>
          <p:cNvSpPr/>
          <p:nvPr/>
        </p:nvSpPr>
        <p:spPr>
          <a:xfrm>
            <a:off x="5277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69"/>
          <p:cNvSpPr/>
          <p:nvPr/>
        </p:nvSpPr>
        <p:spPr>
          <a:xfrm>
            <a:off x="7944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9" name="Google Shape;5249;p369"/>
          <p:cNvPicPr preferRelativeResize="0"/>
          <p:nvPr/>
        </p:nvPicPr>
        <p:blipFill rotWithShape="1">
          <a:blip r:embed="rId3">
            <a:alphaModFix/>
          </a:blip>
          <a:srcRect b="32646" l="0" r="0" t="0"/>
          <a:stretch/>
        </p:blipFill>
        <p:spPr>
          <a:xfrm>
            <a:off x="5913925" y="643137"/>
            <a:ext cx="2203124" cy="1854800"/>
          </a:xfrm>
          <a:prstGeom prst="rect">
            <a:avLst/>
          </a:prstGeom>
          <a:noFill/>
          <a:ln>
            <a:noFill/>
          </a:ln>
          <a:effectLst>
            <a:outerShdw blurRad="57150" rotWithShape="0" algn="bl" dir="5400000" dist="19050">
              <a:srgbClr val="000000">
                <a:alpha val="50000"/>
              </a:srgbClr>
            </a:outerShdw>
          </a:effectLst>
        </p:spPr>
      </p:pic>
      <p:pic>
        <p:nvPicPr>
          <p:cNvPr id="5250" name="Google Shape;5250;p369"/>
          <p:cNvPicPr preferRelativeResize="0"/>
          <p:nvPr/>
        </p:nvPicPr>
        <p:blipFill rotWithShape="1">
          <a:blip r:embed="rId4">
            <a:alphaModFix/>
          </a:blip>
          <a:srcRect b="37221" l="0" r="0" t="0"/>
          <a:stretch/>
        </p:blipFill>
        <p:spPr>
          <a:xfrm>
            <a:off x="5913925" y="2771538"/>
            <a:ext cx="2203124" cy="1728814"/>
          </a:xfrm>
          <a:prstGeom prst="rect">
            <a:avLst/>
          </a:prstGeom>
          <a:noFill/>
          <a:ln>
            <a:noFill/>
          </a:ln>
          <a:effectLst>
            <a:outerShdw blurRad="57150" rotWithShape="0" algn="bl" dir="5400000" dist="19050">
              <a:srgbClr val="000000">
                <a:alpha val="50000"/>
              </a:srgbClr>
            </a:outerShdw>
          </a:effectLst>
        </p:spPr>
      </p:pic>
      <p:sp>
        <p:nvSpPr>
          <p:cNvPr id="5251" name="Google Shape;5251;p369"/>
          <p:cNvSpPr txBox="1"/>
          <p:nvPr/>
        </p:nvSpPr>
        <p:spPr>
          <a:xfrm>
            <a:off x="6459738" y="3803325"/>
            <a:ext cx="1111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Press Start 2P"/>
                <a:ea typeface="Press Start 2P"/>
                <a:cs typeface="Press Start 2P"/>
                <a:sym typeface="Press Start 2P"/>
              </a:rPr>
              <a:t>release</a:t>
            </a:r>
            <a:endParaRPr b="1" sz="400">
              <a:highlight>
                <a:schemeClr val="lt1"/>
              </a:highlight>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5" name="Shape 5255"/>
        <p:cNvGrpSpPr/>
        <p:nvPr/>
      </p:nvGrpSpPr>
      <p:grpSpPr>
        <a:xfrm>
          <a:off x="0" y="0"/>
          <a:ext cx="0" cy="0"/>
          <a:chOff x="0" y="0"/>
          <a:chExt cx="0" cy="0"/>
        </a:xfrm>
      </p:grpSpPr>
      <p:sp>
        <p:nvSpPr>
          <p:cNvPr id="5256" name="Google Shape;5256;p370"/>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Demo</a:t>
            </a:r>
            <a:endParaRPr/>
          </a:p>
        </p:txBody>
      </p:sp>
      <p:sp>
        <p:nvSpPr>
          <p:cNvPr id="5257" name="Google Shape;5257;p370"/>
          <p:cNvSpPr txBox="1"/>
          <p:nvPr>
            <p:ph idx="1" type="subTitle"/>
          </p:nvPr>
        </p:nvSpPr>
        <p:spPr>
          <a:xfrm>
            <a:off x="0" y="1814450"/>
            <a:ext cx="2996700" cy="106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Let’s give it a go then </a:t>
            </a:r>
            <a:endParaRPr/>
          </a:p>
        </p:txBody>
      </p:sp>
      <p:sp>
        <p:nvSpPr>
          <p:cNvPr id="5258" name="Google Shape;5258;p370"/>
          <p:cNvSpPr/>
          <p:nvPr/>
        </p:nvSpPr>
        <p:spPr>
          <a:xfrm>
            <a:off x="4572000" y="1178248"/>
            <a:ext cx="3852000" cy="2787000"/>
          </a:xfrm>
          <a:prstGeom prst="roundRect">
            <a:avLst>
              <a:gd fmla="val 0" name="adj"/>
            </a:avLst>
          </a:prstGeom>
          <a:solidFill>
            <a:schemeClr val="accent1"/>
          </a:solidFill>
          <a:ln cap="flat" cmpd="sng" w="38100">
            <a:solidFill>
              <a:schemeClr val="dk1"/>
            </a:solidFill>
            <a:prstDash val="solid"/>
            <a:round/>
            <a:headEnd len="sm" w="sm" type="none"/>
            <a:tailEnd len="sm" w="sm" type="none"/>
          </a:ln>
          <a:effectLst>
            <a:outerShdw rotWithShape="0" algn="bl" dir="2580000" dist="28575">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370"/>
          <p:cNvGrpSpPr/>
          <p:nvPr/>
        </p:nvGrpSpPr>
        <p:grpSpPr>
          <a:xfrm>
            <a:off x="4842243" y="3519147"/>
            <a:ext cx="3311448" cy="326519"/>
            <a:chOff x="4841943" y="3886997"/>
            <a:chExt cx="3311448" cy="326519"/>
          </a:xfrm>
        </p:grpSpPr>
        <p:grpSp>
          <p:nvGrpSpPr>
            <p:cNvPr id="5260" name="Google Shape;5260;p370"/>
            <p:cNvGrpSpPr/>
            <p:nvPr/>
          </p:nvGrpSpPr>
          <p:grpSpPr>
            <a:xfrm>
              <a:off x="4841949" y="3886997"/>
              <a:ext cx="3311442" cy="95507"/>
              <a:chOff x="5238562" y="4064338"/>
              <a:chExt cx="2868043" cy="82719"/>
            </a:xfrm>
          </p:grpSpPr>
          <p:sp>
            <p:nvSpPr>
              <p:cNvPr id="5261" name="Google Shape;5261;p370"/>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70"/>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70"/>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370"/>
            <p:cNvGrpSpPr/>
            <p:nvPr/>
          </p:nvGrpSpPr>
          <p:grpSpPr>
            <a:xfrm>
              <a:off x="4841943" y="4088524"/>
              <a:ext cx="1580463" cy="119299"/>
              <a:chOff x="950116" y="4374618"/>
              <a:chExt cx="1885769" cy="142345"/>
            </a:xfrm>
          </p:grpSpPr>
          <p:sp>
            <p:nvSpPr>
              <p:cNvPr id="5265" name="Google Shape;5265;p370"/>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70"/>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70"/>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70"/>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70"/>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70"/>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70"/>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70"/>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70"/>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70"/>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70"/>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70"/>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70"/>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70"/>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70"/>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70"/>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70"/>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70"/>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370"/>
            <p:cNvGrpSpPr/>
            <p:nvPr/>
          </p:nvGrpSpPr>
          <p:grpSpPr>
            <a:xfrm>
              <a:off x="6740408" y="4082745"/>
              <a:ext cx="1412936" cy="130770"/>
              <a:chOff x="2935989" y="4367723"/>
              <a:chExt cx="1685879" cy="156032"/>
            </a:xfrm>
          </p:grpSpPr>
          <p:sp>
            <p:nvSpPr>
              <p:cNvPr id="5284" name="Google Shape;5284;p370"/>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70"/>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70"/>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70"/>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70"/>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70"/>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70"/>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70"/>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70"/>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70"/>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70"/>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70"/>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70"/>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70"/>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70"/>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70"/>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300" name="Google Shape;5300;p370"/>
          <p:cNvPicPr preferRelativeResize="0"/>
          <p:nvPr/>
        </p:nvPicPr>
        <p:blipFill>
          <a:blip r:embed="rId3">
            <a:alphaModFix/>
          </a:blip>
          <a:stretch>
            <a:fillRect/>
          </a:stretch>
        </p:blipFill>
        <p:spPr>
          <a:xfrm>
            <a:off x="4842250" y="1301075"/>
            <a:ext cx="3311450" cy="2087274"/>
          </a:xfrm>
          <a:prstGeom prst="rect">
            <a:avLst/>
          </a:prstGeom>
          <a:noFill/>
          <a:ln>
            <a:noFill/>
          </a:ln>
        </p:spPr>
      </p:pic>
      <p:sp>
        <p:nvSpPr>
          <p:cNvPr id="5301" name="Google Shape;5301;p370"/>
          <p:cNvSpPr/>
          <p:nvPr/>
        </p:nvSpPr>
        <p:spPr>
          <a:xfrm>
            <a:off x="6388482" y="2254606"/>
            <a:ext cx="291190" cy="291190"/>
          </a:xfrm>
          <a:custGeom>
            <a:rect b="b" l="l" r="r" t="t"/>
            <a:pathLst>
              <a:path extrusionOk="0" h="17883" w="17883">
                <a:moveTo>
                  <a:pt x="0" y="1"/>
                </a:moveTo>
                <a:lnTo>
                  <a:pt x="0" y="17882"/>
                </a:lnTo>
                <a:lnTo>
                  <a:pt x="17883" y="894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70">
            <a:hlinkClick r:id="rId4"/>
          </p:cNvPr>
          <p:cNvSpPr/>
          <p:nvPr/>
        </p:nvSpPr>
        <p:spPr>
          <a:xfrm>
            <a:off x="2033333" y="2931395"/>
            <a:ext cx="1683371" cy="1502038"/>
          </a:xfrm>
          <a:custGeom>
            <a:rect b="b" l="l" r="r" t="t"/>
            <a:pathLst>
              <a:path extrusionOk="0" h="17883" w="17883">
                <a:moveTo>
                  <a:pt x="0" y="1"/>
                </a:moveTo>
                <a:lnTo>
                  <a:pt x="0" y="17882"/>
                </a:lnTo>
                <a:lnTo>
                  <a:pt x="17883" y="8941"/>
                </a:lnTo>
                <a:lnTo>
                  <a:pt x="0" y="1"/>
                </a:lnTo>
                <a:close/>
              </a:path>
            </a:pathLst>
          </a:custGeom>
          <a:solidFill>
            <a:schemeClr val="dk2"/>
          </a:solidFill>
          <a:ln cap="flat" cmpd="sng" w="9525">
            <a:solidFill>
              <a:srgbClr val="2126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ess Start 2P"/>
              <a:ea typeface="Press Start 2P"/>
              <a:cs typeface="Press Start 2P"/>
              <a:sym typeface="Press Start 2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6" name="Shape 5306"/>
        <p:cNvGrpSpPr/>
        <p:nvPr/>
      </p:nvGrpSpPr>
      <p:grpSpPr>
        <a:xfrm>
          <a:off x="0" y="0"/>
          <a:ext cx="0" cy="0"/>
          <a:chOff x="0" y="0"/>
          <a:chExt cx="0" cy="0"/>
        </a:xfrm>
      </p:grpSpPr>
      <p:sp>
        <p:nvSpPr>
          <p:cNvPr id="5307" name="Google Shape;5307;p371"/>
          <p:cNvSpPr txBox="1"/>
          <p:nvPr>
            <p:ph type="title"/>
          </p:nvPr>
        </p:nvSpPr>
        <p:spPr>
          <a:xfrm>
            <a:off x="713100" y="2090250"/>
            <a:ext cx="4588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308" name="Google Shape;5308;p371"/>
          <p:cNvSpPr/>
          <p:nvPr/>
        </p:nvSpPr>
        <p:spPr>
          <a:xfrm rot="7472203">
            <a:off x="4992428" y="41436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9" name="Google Shape;5309;p371"/>
          <p:cNvPicPr preferRelativeResize="0"/>
          <p:nvPr/>
        </p:nvPicPr>
        <p:blipFill>
          <a:blip r:embed="rId3">
            <a:alphaModFix/>
          </a:blip>
          <a:stretch>
            <a:fillRect/>
          </a:stretch>
        </p:blipFill>
        <p:spPr>
          <a:xfrm rot="471201">
            <a:off x="4418450" y="1786225"/>
            <a:ext cx="4067201" cy="2440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3" name="Shape 5313"/>
        <p:cNvGrpSpPr/>
        <p:nvPr/>
      </p:nvGrpSpPr>
      <p:grpSpPr>
        <a:xfrm>
          <a:off x="0" y="0"/>
          <a:ext cx="0" cy="0"/>
          <a:chOff x="0" y="0"/>
          <a:chExt cx="0" cy="0"/>
        </a:xfrm>
      </p:grpSpPr>
      <p:sp>
        <p:nvSpPr>
          <p:cNvPr id="5314" name="Google Shape;5314;p372"/>
          <p:cNvSpPr txBox="1"/>
          <p:nvPr>
            <p:ph type="title"/>
          </p:nvPr>
        </p:nvSpPr>
        <p:spPr>
          <a:xfrm>
            <a:off x="760750" y="911525"/>
            <a:ext cx="44967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Throw It In! </a:t>
            </a:r>
            <a:br>
              <a:rPr lang="en"/>
            </a:br>
            <a:r>
              <a:rPr lang="en"/>
              <a:t>The Future</a:t>
            </a:r>
            <a:endParaRPr/>
          </a:p>
        </p:txBody>
      </p:sp>
      <p:sp>
        <p:nvSpPr>
          <p:cNvPr id="5315" name="Google Shape;5315;p372"/>
          <p:cNvSpPr/>
          <p:nvPr/>
        </p:nvSpPr>
        <p:spPr>
          <a:xfrm rot="7472203">
            <a:off x="4992428" y="41436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72"/>
          <p:cNvSpPr txBox="1"/>
          <p:nvPr/>
        </p:nvSpPr>
        <p:spPr>
          <a:xfrm>
            <a:off x="866775" y="3053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Press Start 2P"/>
              <a:ea typeface="Press Start 2P"/>
              <a:cs typeface="Press Start 2P"/>
              <a:sym typeface="Press Start 2P"/>
            </a:endParaRPr>
          </a:p>
        </p:txBody>
      </p:sp>
      <p:sp>
        <p:nvSpPr>
          <p:cNvPr id="5317" name="Google Shape;5317;p372"/>
          <p:cNvSpPr txBox="1"/>
          <p:nvPr/>
        </p:nvSpPr>
        <p:spPr>
          <a:xfrm>
            <a:off x="866775" y="1928850"/>
            <a:ext cx="43908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Anaheim"/>
              <a:buChar char="-"/>
            </a:pPr>
            <a:r>
              <a:rPr lang="en" sz="2200">
                <a:solidFill>
                  <a:schemeClr val="dk1"/>
                </a:solidFill>
                <a:latin typeface="Anaheim"/>
                <a:ea typeface="Anaheim"/>
                <a:cs typeface="Anaheim"/>
                <a:sym typeface="Anaheim"/>
              </a:rPr>
              <a:t>Clean-up menus &amp; polish design</a:t>
            </a:r>
            <a:br>
              <a:rPr lang="en" sz="2200">
                <a:solidFill>
                  <a:schemeClr val="dk1"/>
                </a:solidFill>
                <a:latin typeface="Anaheim"/>
                <a:ea typeface="Anaheim"/>
                <a:cs typeface="Anaheim"/>
                <a:sym typeface="Anaheim"/>
              </a:rPr>
            </a:br>
            <a:endParaRPr sz="2200">
              <a:solidFill>
                <a:schemeClr val="dk1"/>
              </a:solidFill>
              <a:latin typeface="Anaheim"/>
              <a:ea typeface="Anaheim"/>
              <a:cs typeface="Anaheim"/>
              <a:sym typeface="Anaheim"/>
            </a:endParaRPr>
          </a:p>
          <a:p>
            <a:pPr indent="-368300" lvl="0" marL="457200" rtl="0" algn="l">
              <a:spcBef>
                <a:spcPts val="0"/>
              </a:spcBef>
              <a:spcAft>
                <a:spcPts val="0"/>
              </a:spcAft>
              <a:buClr>
                <a:schemeClr val="dk1"/>
              </a:buClr>
              <a:buSzPts val="2200"/>
              <a:buFont typeface="Anaheim"/>
              <a:buChar char="-"/>
            </a:pPr>
            <a:r>
              <a:rPr lang="en" sz="2200">
                <a:solidFill>
                  <a:schemeClr val="dk1"/>
                </a:solidFill>
                <a:latin typeface="Anaheim"/>
                <a:ea typeface="Anaheim"/>
                <a:cs typeface="Anaheim"/>
                <a:sym typeface="Anaheim"/>
              </a:rPr>
              <a:t>New levels using level builder</a:t>
            </a:r>
            <a:br>
              <a:rPr lang="en" sz="2200">
                <a:solidFill>
                  <a:schemeClr val="dk1"/>
                </a:solidFill>
                <a:latin typeface="Anaheim"/>
                <a:ea typeface="Anaheim"/>
                <a:cs typeface="Anaheim"/>
                <a:sym typeface="Anaheim"/>
              </a:rPr>
            </a:br>
            <a:endParaRPr sz="2200">
              <a:solidFill>
                <a:schemeClr val="dk1"/>
              </a:solidFill>
              <a:latin typeface="Anaheim"/>
              <a:ea typeface="Anaheim"/>
              <a:cs typeface="Anaheim"/>
              <a:sym typeface="Anaheim"/>
            </a:endParaRPr>
          </a:p>
          <a:p>
            <a:pPr indent="-368300" lvl="0" marL="457200" rtl="0" algn="l">
              <a:spcBef>
                <a:spcPts val="0"/>
              </a:spcBef>
              <a:spcAft>
                <a:spcPts val="0"/>
              </a:spcAft>
              <a:buClr>
                <a:schemeClr val="dk1"/>
              </a:buClr>
              <a:buSzPts val="2200"/>
              <a:buFont typeface="Anaheim"/>
              <a:buChar char="-"/>
            </a:pPr>
            <a:r>
              <a:rPr lang="en" sz="2200">
                <a:solidFill>
                  <a:schemeClr val="dk1"/>
                </a:solidFill>
                <a:latin typeface="Anaheim"/>
                <a:ea typeface="Anaheim"/>
                <a:cs typeface="Anaheim"/>
                <a:sym typeface="Anaheim"/>
              </a:rPr>
              <a:t>Abilities and rewards</a:t>
            </a:r>
            <a:br>
              <a:rPr lang="en" sz="2200">
                <a:solidFill>
                  <a:schemeClr val="dk1"/>
                </a:solidFill>
                <a:latin typeface="Anaheim"/>
                <a:ea typeface="Anaheim"/>
                <a:cs typeface="Anaheim"/>
                <a:sym typeface="Anaheim"/>
              </a:rPr>
            </a:br>
            <a:endParaRPr sz="2200">
              <a:solidFill>
                <a:schemeClr val="dk1"/>
              </a:solidFill>
              <a:latin typeface="Anaheim"/>
              <a:ea typeface="Anaheim"/>
              <a:cs typeface="Anaheim"/>
              <a:sym typeface="Anaheim"/>
            </a:endParaRPr>
          </a:p>
          <a:p>
            <a:pPr indent="-368300" lvl="0" marL="457200" rtl="0" algn="l">
              <a:spcBef>
                <a:spcPts val="0"/>
              </a:spcBef>
              <a:spcAft>
                <a:spcPts val="0"/>
              </a:spcAft>
              <a:buClr>
                <a:schemeClr val="dk1"/>
              </a:buClr>
              <a:buSzPts val="2200"/>
              <a:buFont typeface="Anaheim"/>
              <a:buChar char="-"/>
            </a:pPr>
            <a:r>
              <a:rPr lang="en" sz="2200">
                <a:solidFill>
                  <a:schemeClr val="dk1"/>
                </a:solidFill>
                <a:latin typeface="Anaheim"/>
                <a:ea typeface="Anaheim"/>
                <a:cs typeface="Anaheim"/>
                <a:sym typeface="Anaheim"/>
              </a:rPr>
              <a:t>Leaderboard and user sessions </a:t>
            </a:r>
            <a:br>
              <a:rPr lang="en" sz="2200">
                <a:solidFill>
                  <a:schemeClr val="dk1"/>
                </a:solidFill>
                <a:latin typeface="Anaheim"/>
                <a:ea typeface="Anaheim"/>
                <a:cs typeface="Anaheim"/>
                <a:sym typeface="Anaheim"/>
              </a:rPr>
            </a:br>
            <a:endParaRPr sz="2200">
              <a:solidFill>
                <a:schemeClr val="dk1"/>
              </a:solidFill>
              <a:latin typeface="Anaheim"/>
              <a:ea typeface="Anaheim"/>
              <a:cs typeface="Anaheim"/>
              <a:sym typeface="Anaheim"/>
            </a:endParaRPr>
          </a:p>
        </p:txBody>
      </p:sp>
      <p:pic>
        <p:nvPicPr>
          <p:cNvPr id="5318" name="Google Shape;5318;p372"/>
          <p:cNvPicPr preferRelativeResize="0"/>
          <p:nvPr/>
        </p:nvPicPr>
        <p:blipFill>
          <a:blip r:embed="rId3">
            <a:alphaModFix/>
          </a:blip>
          <a:stretch>
            <a:fillRect/>
          </a:stretch>
        </p:blipFill>
        <p:spPr>
          <a:xfrm>
            <a:off x="5575775" y="3369686"/>
            <a:ext cx="2837100" cy="1595868"/>
          </a:xfrm>
          <a:prstGeom prst="rect">
            <a:avLst/>
          </a:prstGeom>
          <a:noFill/>
          <a:ln>
            <a:noFill/>
          </a:ln>
          <a:effectLst>
            <a:outerShdw blurRad="57150" rotWithShape="0" algn="bl" dir="5400000" dist="19050">
              <a:srgbClr val="000000">
                <a:alpha val="50000"/>
              </a:srgbClr>
            </a:outerShdw>
          </a:effectLst>
        </p:spPr>
      </p:pic>
      <p:pic>
        <p:nvPicPr>
          <p:cNvPr id="5319" name="Google Shape;5319;p372"/>
          <p:cNvPicPr preferRelativeResize="0"/>
          <p:nvPr/>
        </p:nvPicPr>
        <p:blipFill>
          <a:blip r:embed="rId4">
            <a:alphaModFix/>
          </a:blip>
          <a:stretch>
            <a:fillRect/>
          </a:stretch>
        </p:blipFill>
        <p:spPr>
          <a:xfrm>
            <a:off x="5575775" y="1773813"/>
            <a:ext cx="2837100" cy="1595875"/>
          </a:xfrm>
          <a:prstGeom prst="rect">
            <a:avLst/>
          </a:prstGeom>
          <a:noFill/>
          <a:ln>
            <a:noFill/>
          </a:ln>
          <a:effectLst>
            <a:outerShdw blurRad="57150" rotWithShape="0" algn="bl" dir="5400000" dist="19050">
              <a:srgbClr val="000000">
                <a:alpha val="50000"/>
              </a:srgbClr>
            </a:outerShdw>
          </a:effectLst>
        </p:spPr>
      </p:pic>
      <p:pic>
        <p:nvPicPr>
          <p:cNvPr id="5320" name="Google Shape;5320;p372"/>
          <p:cNvPicPr preferRelativeResize="0"/>
          <p:nvPr/>
        </p:nvPicPr>
        <p:blipFill>
          <a:blip r:embed="rId5">
            <a:alphaModFix/>
          </a:blip>
          <a:stretch>
            <a:fillRect/>
          </a:stretch>
        </p:blipFill>
        <p:spPr>
          <a:xfrm>
            <a:off x="5575773" y="177938"/>
            <a:ext cx="2837100" cy="159587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373"/>
          <p:cNvSpPr txBox="1"/>
          <p:nvPr>
            <p:ph type="title"/>
          </p:nvPr>
        </p:nvSpPr>
        <p:spPr>
          <a:xfrm>
            <a:off x="-390900" y="2005275"/>
            <a:ext cx="9381600" cy="11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Questions</a:t>
            </a:r>
            <a:endParaRPr sz="6500"/>
          </a:p>
        </p:txBody>
      </p:sp>
      <p:sp>
        <p:nvSpPr>
          <p:cNvPr id="5326" name="Google Shape;5326;p373"/>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your attention! </a:t>
            </a:r>
            <a:endParaRPr/>
          </a:p>
          <a:p>
            <a:pPr indent="0" lvl="0" marL="0" rtl="0" algn="ctr">
              <a:spcBef>
                <a:spcPts val="0"/>
              </a:spcBef>
              <a:spcAft>
                <a:spcPts val="0"/>
              </a:spcAft>
              <a:buNone/>
            </a:pPr>
            <a:r>
              <a:rPr lang="en"/>
              <a:t>We are now open to any 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0" name="Shape 5330"/>
        <p:cNvGrpSpPr/>
        <p:nvPr/>
      </p:nvGrpSpPr>
      <p:grpSpPr>
        <a:xfrm>
          <a:off x="0" y="0"/>
          <a:ext cx="0" cy="0"/>
          <a:chOff x="0" y="0"/>
          <a:chExt cx="0" cy="0"/>
        </a:xfrm>
      </p:grpSpPr>
      <p:sp>
        <p:nvSpPr>
          <p:cNvPr id="5331" name="Google Shape;5331;p374"/>
          <p:cNvSpPr txBox="1"/>
          <p:nvPr>
            <p:ph idx="2" type="title"/>
          </p:nvPr>
        </p:nvSpPr>
        <p:spPr>
          <a:xfrm>
            <a:off x="841977" y="2150850"/>
            <a:ext cx="39723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Throw It In!</a:t>
            </a:r>
            <a:endParaRPr/>
          </a:p>
        </p:txBody>
      </p:sp>
      <p:sp>
        <p:nvSpPr>
          <p:cNvPr id="5332" name="Google Shape;5332;p374"/>
          <p:cNvSpPr txBox="1"/>
          <p:nvPr/>
        </p:nvSpPr>
        <p:spPr>
          <a:xfrm>
            <a:off x="841975" y="2992650"/>
            <a:ext cx="4255500" cy="695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600">
                <a:solidFill>
                  <a:srgbClr val="FFEFDF"/>
                </a:solidFill>
                <a:latin typeface="Nunito"/>
                <a:ea typeface="Nunito"/>
                <a:cs typeface="Nunito"/>
                <a:sym typeface="Nunito"/>
              </a:rPr>
              <a:t>Project by </a:t>
            </a:r>
            <a:r>
              <a:rPr lang="en" sz="1600">
                <a:solidFill>
                  <a:srgbClr val="FFEFDF"/>
                </a:solidFill>
                <a:latin typeface="Nunito"/>
                <a:ea typeface="Nunito"/>
                <a:cs typeface="Nunito"/>
                <a:sym typeface="Nunito"/>
              </a:rPr>
              <a:t>Gamma Group</a:t>
            </a:r>
            <a:endParaRPr sz="1600">
              <a:solidFill>
                <a:srgbClr val="FFEFDF"/>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rgbClr val="FFEFDF"/>
                </a:solidFill>
                <a:latin typeface="Nunito"/>
                <a:ea typeface="Nunito"/>
                <a:cs typeface="Nunito"/>
                <a:sym typeface="Nunito"/>
              </a:rPr>
              <a:t>Spring 2023 SOFTWARE ENGINEERING</a:t>
            </a:r>
            <a:endParaRPr sz="1600">
              <a:solidFill>
                <a:srgbClr val="FFEFDF"/>
              </a:solidFill>
              <a:latin typeface="Nunito"/>
              <a:ea typeface="Nunito"/>
              <a:cs typeface="Nunito"/>
              <a:sym typeface="Nunito"/>
            </a:endParaRPr>
          </a:p>
        </p:txBody>
      </p:sp>
      <p:pic>
        <p:nvPicPr>
          <p:cNvPr id="5333" name="Google Shape;5333;p374"/>
          <p:cNvPicPr preferRelativeResize="0"/>
          <p:nvPr/>
        </p:nvPicPr>
        <p:blipFill>
          <a:blip r:embed="rId3">
            <a:alphaModFix/>
          </a:blip>
          <a:stretch>
            <a:fillRect/>
          </a:stretch>
        </p:blipFill>
        <p:spPr>
          <a:xfrm>
            <a:off x="4418450" y="1786225"/>
            <a:ext cx="4067201" cy="244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6" name="Shape 4846"/>
        <p:cNvGrpSpPr/>
        <p:nvPr/>
      </p:nvGrpSpPr>
      <p:grpSpPr>
        <a:xfrm>
          <a:off x="0" y="0"/>
          <a:ext cx="0" cy="0"/>
          <a:chOff x="0" y="0"/>
          <a:chExt cx="0" cy="0"/>
        </a:xfrm>
      </p:grpSpPr>
      <p:sp>
        <p:nvSpPr>
          <p:cNvPr id="4847" name="Google Shape;4847;p3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Idea</a:t>
            </a:r>
            <a:endParaRPr/>
          </a:p>
        </p:txBody>
      </p:sp>
      <p:sp>
        <p:nvSpPr>
          <p:cNvPr id="4848" name="Google Shape;4848;p348"/>
          <p:cNvSpPr txBox="1"/>
          <p:nvPr/>
        </p:nvSpPr>
        <p:spPr>
          <a:xfrm>
            <a:off x="1990800" y="1406250"/>
            <a:ext cx="5162400" cy="233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Press Start 2P"/>
                <a:ea typeface="Press Start 2P"/>
                <a:cs typeface="Press Start 2P"/>
                <a:sym typeface="Press Start 2P"/>
              </a:rPr>
              <a:t>Throw an object into a receptacle</a:t>
            </a:r>
            <a:br>
              <a:rPr lang="en" sz="2100">
                <a:solidFill>
                  <a:schemeClr val="dk2"/>
                </a:solidFill>
                <a:latin typeface="Press Start 2P"/>
                <a:ea typeface="Press Start 2P"/>
                <a:cs typeface="Press Start 2P"/>
                <a:sym typeface="Press Start 2P"/>
              </a:rPr>
            </a:br>
            <a:br>
              <a:rPr lang="en" sz="2100">
                <a:solidFill>
                  <a:schemeClr val="dk2"/>
                </a:solidFill>
                <a:latin typeface="Press Start 2P"/>
                <a:ea typeface="Press Start 2P"/>
                <a:cs typeface="Press Start 2P"/>
                <a:sym typeface="Press Start 2P"/>
              </a:rPr>
            </a:br>
            <a:r>
              <a:rPr lang="en" sz="2100">
                <a:solidFill>
                  <a:schemeClr val="dk2"/>
                </a:solidFill>
                <a:latin typeface="Press Start 2P"/>
                <a:ea typeface="Press Start 2P"/>
                <a:cs typeface="Press Start 2P"/>
                <a:sym typeface="Press Start 2P"/>
              </a:rPr>
              <a:t>(but make it fun).</a:t>
            </a:r>
            <a:endParaRPr sz="2100">
              <a:solidFill>
                <a:schemeClr val="dk2"/>
              </a:solidFill>
              <a:latin typeface="Press Start 2P"/>
              <a:ea typeface="Press Start 2P"/>
              <a:cs typeface="Press Start 2P"/>
              <a:sym typeface="Press Start 2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7" name="Shape 5337"/>
        <p:cNvGrpSpPr/>
        <p:nvPr/>
      </p:nvGrpSpPr>
      <p:grpSpPr>
        <a:xfrm>
          <a:off x="0" y="0"/>
          <a:ext cx="0" cy="0"/>
          <a:chOff x="0" y="0"/>
          <a:chExt cx="0" cy="0"/>
        </a:xfrm>
      </p:grpSpPr>
      <p:sp>
        <p:nvSpPr>
          <p:cNvPr id="5338" name="Google Shape;5338;p375"/>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Development Methodology</a:t>
            </a:r>
            <a:endParaRPr/>
          </a:p>
        </p:txBody>
      </p:sp>
      <p:sp>
        <p:nvSpPr>
          <p:cNvPr id="5339" name="Google Shape;5339;p375"/>
          <p:cNvSpPr txBox="1"/>
          <p:nvPr/>
        </p:nvSpPr>
        <p:spPr>
          <a:xfrm>
            <a:off x="3092988" y="131995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Agile / Scrum</a:t>
            </a:r>
            <a:endParaRPr b="1" sz="1600">
              <a:solidFill>
                <a:schemeClr val="dk2"/>
              </a:solidFill>
              <a:latin typeface="Maven Pro"/>
              <a:ea typeface="Maven Pro"/>
              <a:cs typeface="Maven Pro"/>
              <a:sym typeface="Maven Pro"/>
            </a:endParaRPr>
          </a:p>
        </p:txBody>
      </p:sp>
      <p:sp>
        <p:nvSpPr>
          <p:cNvPr id="5340" name="Google Shape;5340;p375"/>
          <p:cNvSpPr txBox="1"/>
          <p:nvPr/>
        </p:nvSpPr>
        <p:spPr>
          <a:xfrm>
            <a:off x="3093038" y="300545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Regular Team Meetings</a:t>
            </a:r>
            <a:endParaRPr b="1" sz="1600">
              <a:solidFill>
                <a:schemeClr val="dk2"/>
              </a:solidFill>
              <a:latin typeface="Maven Pro"/>
              <a:ea typeface="Maven Pro"/>
              <a:cs typeface="Maven Pro"/>
              <a:sym typeface="Maven Pro"/>
            </a:endParaRPr>
          </a:p>
        </p:txBody>
      </p:sp>
      <p:sp>
        <p:nvSpPr>
          <p:cNvPr id="5341" name="Google Shape;5341;p375"/>
          <p:cNvSpPr txBox="1"/>
          <p:nvPr/>
        </p:nvSpPr>
        <p:spPr>
          <a:xfrm>
            <a:off x="3093050" y="21627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Iterative Development</a:t>
            </a:r>
            <a:endParaRPr b="1" sz="1600">
              <a:solidFill>
                <a:schemeClr val="dk2"/>
              </a:solidFill>
              <a:latin typeface="Maven Pro"/>
              <a:ea typeface="Maven Pro"/>
              <a:cs typeface="Maven Pro"/>
              <a:sym typeface="Maven Pro"/>
            </a:endParaRPr>
          </a:p>
        </p:txBody>
      </p:sp>
      <p:cxnSp>
        <p:nvCxnSpPr>
          <p:cNvPr id="5342" name="Google Shape;5342;p375"/>
          <p:cNvCxnSpPr/>
          <p:nvPr/>
        </p:nvCxnSpPr>
        <p:spPr>
          <a:xfrm>
            <a:off x="2630565" y="146752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43" name="Google Shape;5343;p375"/>
          <p:cNvCxnSpPr/>
          <p:nvPr/>
        </p:nvCxnSpPr>
        <p:spPr>
          <a:xfrm>
            <a:off x="2630627" y="2310256"/>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44" name="Google Shape;5344;p375"/>
          <p:cNvCxnSpPr/>
          <p:nvPr/>
        </p:nvCxnSpPr>
        <p:spPr>
          <a:xfrm>
            <a:off x="2630615" y="315302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45" name="Google Shape;5345;p375"/>
          <p:cNvCxnSpPr/>
          <p:nvPr/>
        </p:nvCxnSpPr>
        <p:spPr>
          <a:xfrm>
            <a:off x="6050990" y="1467525"/>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346" name="Google Shape;5346;p375"/>
          <p:cNvCxnSpPr/>
          <p:nvPr/>
        </p:nvCxnSpPr>
        <p:spPr>
          <a:xfrm>
            <a:off x="6051052" y="2310256"/>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347" name="Google Shape;5347;p375"/>
          <p:cNvCxnSpPr/>
          <p:nvPr/>
        </p:nvCxnSpPr>
        <p:spPr>
          <a:xfrm>
            <a:off x="6051040" y="3153025"/>
            <a:ext cx="462300" cy="0"/>
          </a:xfrm>
          <a:prstGeom prst="straightConnector1">
            <a:avLst/>
          </a:prstGeom>
          <a:noFill/>
          <a:ln cap="flat" cmpd="sng" w="19050">
            <a:solidFill>
              <a:schemeClr val="accent1"/>
            </a:solidFill>
            <a:prstDash val="solid"/>
            <a:round/>
            <a:headEnd len="med" w="med" type="none"/>
            <a:tailEnd len="med" w="med" type="diamond"/>
          </a:ln>
        </p:spPr>
      </p:cxnSp>
      <p:sp>
        <p:nvSpPr>
          <p:cNvPr id="5348" name="Google Shape;5348;p375"/>
          <p:cNvSpPr txBox="1"/>
          <p:nvPr/>
        </p:nvSpPr>
        <p:spPr>
          <a:xfrm>
            <a:off x="3093125" y="38482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Progress Updates</a:t>
            </a:r>
            <a:endParaRPr b="1" sz="1600">
              <a:solidFill>
                <a:schemeClr val="dk2"/>
              </a:solidFill>
              <a:latin typeface="Maven Pro"/>
              <a:ea typeface="Maven Pro"/>
              <a:cs typeface="Maven Pro"/>
              <a:sym typeface="Maven Pro"/>
            </a:endParaRPr>
          </a:p>
        </p:txBody>
      </p:sp>
      <p:cxnSp>
        <p:nvCxnSpPr>
          <p:cNvPr id="5349" name="Google Shape;5349;p375"/>
          <p:cNvCxnSpPr/>
          <p:nvPr/>
        </p:nvCxnSpPr>
        <p:spPr>
          <a:xfrm>
            <a:off x="2630702" y="39957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50" name="Google Shape;5350;p375"/>
          <p:cNvCxnSpPr/>
          <p:nvPr/>
        </p:nvCxnSpPr>
        <p:spPr>
          <a:xfrm>
            <a:off x="6051127" y="3995775"/>
            <a:ext cx="462300" cy="0"/>
          </a:xfrm>
          <a:prstGeom prst="straightConnector1">
            <a:avLst/>
          </a:prstGeom>
          <a:noFill/>
          <a:ln cap="flat" cmpd="sng" w="19050">
            <a:solidFill>
              <a:schemeClr val="accent1"/>
            </a:solidFill>
            <a:prstDash val="solid"/>
            <a:round/>
            <a:headEnd len="med" w="med" type="none"/>
            <a:tailEnd len="med" w="med" type="diamond"/>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4" name="Shape 5354"/>
        <p:cNvGrpSpPr/>
        <p:nvPr/>
      </p:nvGrpSpPr>
      <p:grpSpPr>
        <a:xfrm>
          <a:off x="0" y="0"/>
          <a:ext cx="0" cy="0"/>
          <a:chOff x="0" y="0"/>
          <a:chExt cx="0" cy="0"/>
        </a:xfrm>
      </p:grpSpPr>
      <p:sp>
        <p:nvSpPr>
          <p:cNvPr id="5355" name="Google Shape;5355;p376"/>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Software Process</a:t>
            </a:r>
            <a:endParaRPr/>
          </a:p>
        </p:txBody>
      </p:sp>
      <p:sp>
        <p:nvSpPr>
          <p:cNvPr id="5356" name="Google Shape;5356;p376"/>
          <p:cNvSpPr txBox="1"/>
          <p:nvPr/>
        </p:nvSpPr>
        <p:spPr>
          <a:xfrm>
            <a:off x="3092988" y="131995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Concept and planning</a:t>
            </a:r>
            <a:endParaRPr b="1" sz="1600">
              <a:solidFill>
                <a:schemeClr val="dk2"/>
              </a:solidFill>
              <a:latin typeface="Maven Pro"/>
              <a:ea typeface="Maven Pro"/>
              <a:cs typeface="Maven Pro"/>
              <a:sym typeface="Maven Pro"/>
            </a:endParaRPr>
          </a:p>
        </p:txBody>
      </p:sp>
      <p:sp>
        <p:nvSpPr>
          <p:cNvPr id="5357" name="Google Shape;5357;p376"/>
          <p:cNvSpPr txBox="1"/>
          <p:nvPr/>
        </p:nvSpPr>
        <p:spPr>
          <a:xfrm>
            <a:off x="3093038" y="300545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Implementation and development</a:t>
            </a:r>
            <a:endParaRPr b="1" sz="1600">
              <a:solidFill>
                <a:schemeClr val="dk2"/>
              </a:solidFill>
              <a:latin typeface="Maven Pro"/>
              <a:ea typeface="Maven Pro"/>
              <a:cs typeface="Maven Pro"/>
              <a:sym typeface="Maven Pro"/>
            </a:endParaRPr>
          </a:p>
        </p:txBody>
      </p:sp>
      <p:sp>
        <p:nvSpPr>
          <p:cNvPr id="5358" name="Google Shape;5358;p376"/>
          <p:cNvSpPr txBox="1"/>
          <p:nvPr/>
        </p:nvSpPr>
        <p:spPr>
          <a:xfrm>
            <a:off x="3093050" y="21627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Design and prototyping</a:t>
            </a:r>
            <a:endParaRPr b="1" sz="1600">
              <a:solidFill>
                <a:schemeClr val="dk2"/>
              </a:solidFill>
              <a:latin typeface="Maven Pro"/>
              <a:ea typeface="Maven Pro"/>
              <a:cs typeface="Maven Pro"/>
              <a:sym typeface="Maven Pro"/>
            </a:endParaRPr>
          </a:p>
        </p:txBody>
      </p:sp>
      <p:cxnSp>
        <p:nvCxnSpPr>
          <p:cNvPr id="5359" name="Google Shape;5359;p376"/>
          <p:cNvCxnSpPr/>
          <p:nvPr/>
        </p:nvCxnSpPr>
        <p:spPr>
          <a:xfrm>
            <a:off x="2630565" y="146752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60" name="Google Shape;5360;p376"/>
          <p:cNvCxnSpPr/>
          <p:nvPr/>
        </p:nvCxnSpPr>
        <p:spPr>
          <a:xfrm>
            <a:off x="2630627" y="2310256"/>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61" name="Google Shape;5361;p376"/>
          <p:cNvCxnSpPr/>
          <p:nvPr/>
        </p:nvCxnSpPr>
        <p:spPr>
          <a:xfrm>
            <a:off x="2630615" y="315302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62" name="Google Shape;5362;p376"/>
          <p:cNvCxnSpPr/>
          <p:nvPr/>
        </p:nvCxnSpPr>
        <p:spPr>
          <a:xfrm>
            <a:off x="6050990" y="1467525"/>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363" name="Google Shape;5363;p376"/>
          <p:cNvCxnSpPr/>
          <p:nvPr/>
        </p:nvCxnSpPr>
        <p:spPr>
          <a:xfrm>
            <a:off x="6051052" y="2310256"/>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364" name="Google Shape;5364;p376"/>
          <p:cNvCxnSpPr/>
          <p:nvPr/>
        </p:nvCxnSpPr>
        <p:spPr>
          <a:xfrm>
            <a:off x="6051040" y="3153025"/>
            <a:ext cx="462300" cy="0"/>
          </a:xfrm>
          <a:prstGeom prst="straightConnector1">
            <a:avLst/>
          </a:prstGeom>
          <a:noFill/>
          <a:ln cap="flat" cmpd="sng" w="19050">
            <a:solidFill>
              <a:schemeClr val="accent1"/>
            </a:solidFill>
            <a:prstDash val="solid"/>
            <a:round/>
            <a:headEnd len="med" w="med" type="none"/>
            <a:tailEnd len="med" w="med" type="diamond"/>
          </a:ln>
        </p:spPr>
      </p:cxnSp>
      <p:sp>
        <p:nvSpPr>
          <p:cNvPr id="5365" name="Google Shape;5365;p376"/>
          <p:cNvSpPr txBox="1"/>
          <p:nvPr/>
        </p:nvSpPr>
        <p:spPr>
          <a:xfrm>
            <a:off x="3093125" y="38482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aven Pro"/>
                <a:ea typeface="Maven Pro"/>
                <a:cs typeface="Maven Pro"/>
                <a:sym typeface="Maven Pro"/>
              </a:rPr>
              <a:t>Testing and refinement</a:t>
            </a:r>
            <a:endParaRPr b="1" sz="1600">
              <a:solidFill>
                <a:schemeClr val="dk2"/>
              </a:solidFill>
              <a:latin typeface="Maven Pro"/>
              <a:ea typeface="Maven Pro"/>
              <a:cs typeface="Maven Pro"/>
              <a:sym typeface="Maven Pro"/>
            </a:endParaRPr>
          </a:p>
        </p:txBody>
      </p:sp>
      <p:cxnSp>
        <p:nvCxnSpPr>
          <p:cNvPr id="5366" name="Google Shape;5366;p376"/>
          <p:cNvCxnSpPr/>
          <p:nvPr/>
        </p:nvCxnSpPr>
        <p:spPr>
          <a:xfrm>
            <a:off x="2630702" y="39957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67" name="Google Shape;5367;p376"/>
          <p:cNvCxnSpPr/>
          <p:nvPr/>
        </p:nvCxnSpPr>
        <p:spPr>
          <a:xfrm>
            <a:off x="6051127" y="3995775"/>
            <a:ext cx="462300" cy="0"/>
          </a:xfrm>
          <a:prstGeom prst="straightConnector1">
            <a:avLst/>
          </a:prstGeom>
          <a:noFill/>
          <a:ln cap="flat" cmpd="sng" w="19050">
            <a:solidFill>
              <a:schemeClr val="accent1"/>
            </a:solidFill>
            <a:prstDash val="solid"/>
            <a:round/>
            <a:headEnd len="med" w="med" type="none"/>
            <a:tailEnd len="med" w="med" type="diamond"/>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1" name="Shape 5371"/>
        <p:cNvGrpSpPr/>
        <p:nvPr/>
      </p:nvGrpSpPr>
      <p:grpSpPr>
        <a:xfrm>
          <a:off x="0" y="0"/>
          <a:ext cx="0" cy="0"/>
          <a:chOff x="0" y="0"/>
          <a:chExt cx="0" cy="0"/>
        </a:xfrm>
      </p:grpSpPr>
      <p:sp>
        <p:nvSpPr>
          <p:cNvPr id="5372" name="Google Shape;5372;p377"/>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Tools and Technology</a:t>
            </a:r>
            <a:endParaRPr/>
          </a:p>
        </p:txBody>
      </p:sp>
      <p:sp>
        <p:nvSpPr>
          <p:cNvPr id="5373" name="Google Shape;5373;p377"/>
          <p:cNvSpPr txBox="1"/>
          <p:nvPr>
            <p:ph idx="2" type="title"/>
          </p:nvPr>
        </p:nvSpPr>
        <p:spPr>
          <a:xfrm>
            <a:off x="405950" y="1450475"/>
            <a:ext cx="25413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540"/>
              <a:t>Project </a:t>
            </a:r>
            <a:endParaRPr sz="1540"/>
          </a:p>
          <a:p>
            <a:pPr indent="0" lvl="0" marL="0" rtl="0" algn="ctr">
              <a:spcBef>
                <a:spcPts val="0"/>
              </a:spcBef>
              <a:spcAft>
                <a:spcPts val="0"/>
              </a:spcAft>
              <a:buSzPts val="990"/>
              <a:buNone/>
            </a:pPr>
            <a:r>
              <a:rPr lang="en" sz="1540"/>
              <a:t>Management</a:t>
            </a:r>
            <a:endParaRPr sz="1540"/>
          </a:p>
        </p:txBody>
      </p:sp>
      <p:sp>
        <p:nvSpPr>
          <p:cNvPr id="5374" name="Google Shape;5374;p377"/>
          <p:cNvSpPr txBox="1"/>
          <p:nvPr>
            <p:ph idx="3" type="title"/>
          </p:nvPr>
        </p:nvSpPr>
        <p:spPr>
          <a:xfrm>
            <a:off x="6223450" y="1450475"/>
            <a:ext cx="25413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540"/>
              <a:t>Development</a:t>
            </a:r>
            <a:endParaRPr sz="1540"/>
          </a:p>
          <a:p>
            <a:pPr indent="0" lvl="0" marL="0" rtl="0" algn="ctr">
              <a:spcBef>
                <a:spcPts val="0"/>
              </a:spcBef>
              <a:spcAft>
                <a:spcPts val="0"/>
              </a:spcAft>
              <a:buSzPts val="990"/>
              <a:buNone/>
            </a:pPr>
            <a:r>
              <a:rPr lang="en" sz="1540"/>
              <a:t>Libraries</a:t>
            </a:r>
            <a:endParaRPr sz="1540"/>
          </a:p>
        </p:txBody>
      </p:sp>
      <p:sp>
        <p:nvSpPr>
          <p:cNvPr id="5375" name="Google Shape;5375;p377"/>
          <p:cNvSpPr txBox="1"/>
          <p:nvPr>
            <p:ph idx="5" type="title"/>
          </p:nvPr>
        </p:nvSpPr>
        <p:spPr>
          <a:xfrm>
            <a:off x="3301350" y="1450475"/>
            <a:ext cx="25413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540"/>
              <a:t>Programming </a:t>
            </a:r>
            <a:endParaRPr sz="1540"/>
          </a:p>
          <a:p>
            <a:pPr indent="0" lvl="0" marL="0" rtl="0" algn="ctr">
              <a:spcBef>
                <a:spcPts val="0"/>
              </a:spcBef>
              <a:spcAft>
                <a:spcPts val="0"/>
              </a:spcAft>
              <a:buSzPts val="990"/>
              <a:buNone/>
            </a:pPr>
            <a:r>
              <a:rPr lang="en" sz="1540"/>
              <a:t>Languages</a:t>
            </a:r>
            <a:endParaRPr sz="1540"/>
          </a:p>
        </p:txBody>
      </p:sp>
      <p:pic>
        <p:nvPicPr>
          <p:cNvPr id="5376" name="Google Shape;5376;p377"/>
          <p:cNvPicPr preferRelativeResize="0"/>
          <p:nvPr/>
        </p:nvPicPr>
        <p:blipFill>
          <a:blip r:embed="rId3">
            <a:alphaModFix/>
          </a:blip>
          <a:stretch>
            <a:fillRect/>
          </a:stretch>
        </p:blipFill>
        <p:spPr>
          <a:xfrm>
            <a:off x="1023739" y="3098827"/>
            <a:ext cx="1305723" cy="734475"/>
          </a:xfrm>
          <a:prstGeom prst="rect">
            <a:avLst/>
          </a:prstGeom>
          <a:noFill/>
          <a:ln>
            <a:noFill/>
          </a:ln>
        </p:spPr>
      </p:pic>
      <p:pic>
        <p:nvPicPr>
          <p:cNvPr id="5377" name="Google Shape;5377;p377"/>
          <p:cNvPicPr preferRelativeResize="0"/>
          <p:nvPr/>
        </p:nvPicPr>
        <p:blipFill>
          <a:blip r:embed="rId4">
            <a:alphaModFix/>
          </a:blip>
          <a:stretch>
            <a:fillRect/>
          </a:stretch>
        </p:blipFill>
        <p:spPr>
          <a:xfrm>
            <a:off x="1384397" y="2180626"/>
            <a:ext cx="584410" cy="584410"/>
          </a:xfrm>
          <a:prstGeom prst="rect">
            <a:avLst/>
          </a:prstGeom>
          <a:noFill/>
          <a:ln>
            <a:noFill/>
          </a:ln>
        </p:spPr>
      </p:pic>
      <p:pic>
        <p:nvPicPr>
          <p:cNvPr id="5378" name="Google Shape;5378;p377"/>
          <p:cNvPicPr preferRelativeResize="0"/>
          <p:nvPr/>
        </p:nvPicPr>
        <p:blipFill>
          <a:blip r:embed="rId5">
            <a:alphaModFix/>
          </a:blip>
          <a:stretch>
            <a:fillRect/>
          </a:stretch>
        </p:blipFill>
        <p:spPr>
          <a:xfrm>
            <a:off x="3861550" y="2964075"/>
            <a:ext cx="1420876" cy="1097949"/>
          </a:xfrm>
          <a:prstGeom prst="rect">
            <a:avLst/>
          </a:prstGeom>
          <a:noFill/>
          <a:ln>
            <a:noFill/>
          </a:ln>
        </p:spPr>
      </p:pic>
      <p:pic>
        <p:nvPicPr>
          <p:cNvPr id="5379" name="Google Shape;5379;p377"/>
          <p:cNvPicPr preferRelativeResize="0"/>
          <p:nvPr/>
        </p:nvPicPr>
        <p:blipFill>
          <a:blip r:embed="rId6">
            <a:alphaModFix/>
          </a:blip>
          <a:stretch>
            <a:fillRect/>
          </a:stretch>
        </p:blipFill>
        <p:spPr>
          <a:xfrm>
            <a:off x="4234225" y="2121964"/>
            <a:ext cx="675550" cy="675550"/>
          </a:xfrm>
          <a:prstGeom prst="rect">
            <a:avLst/>
          </a:prstGeom>
          <a:noFill/>
          <a:ln>
            <a:noFill/>
          </a:ln>
        </p:spPr>
      </p:pic>
      <p:pic>
        <p:nvPicPr>
          <p:cNvPr id="5380" name="Google Shape;5380;p377"/>
          <p:cNvPicPr preferRelativeResize="0"/>
          <p:nvPr/>
        </p:nvPicPr>
        <p:blipFill>
          <a:blip r:embed="rId7">
            <a:alphaModFix/>
          </a:blip>
          <a:stretch>
            <a:fillRect/>
          </a:stretch>
        </p:blipFill>
        <p:spPr>
          <a:xfrm>
            <a:off x="6841250" y="2121973"/>
            <a:ext cx="1305702" cy="595448"/>
          </a:xfrm>
          <a:prstGeom prst="rect">
            <a:avLst/>
          </a:prstGeom>
          <a:noFill/>
          <a:ln>
            <a:noFill/>
          </a:ln>
        </p:spPr>
      </p:pic>
      <p:pic>
        <p:nvPicPr>
          <p:cNvPr id="5381" name="Google Shape;5381;p377"/>
          <p:cNvPicPr preferRelativeResize="0"/>
          <p:nvPr/>
        </p:nvPicPr>
        <p:blipFill>
          <a:blip r:embed="rId8">
            <a:alphaModFix/>
          </a:blip>
          <a:stretch>
            <a:fillRect/>
          </a:stretch>
        </p:blipFill>
        <p:spPr>
          <a:xfrm>
            <a:off x="6400703" y="2955428"/>
            <a:ext cx="2186786" cy="43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5" name="Shape 5385"/>
        <p:cNvGrpSpPr/>
        <p:nvPr/>
      </p:nvGrpSpPr>
      <p:grpSpPr>
        <a:xfrm>
          <a:off x="0" y="0"/>
          <a:ext cx="0" cy="0"/>
          <a:chOff x="0" y="0"/>
          <a:chExt cx="0" cy="0"/>
        </a:xfrm>
      </p:grpSpPr>
      <p:sp>
        <p:nvSpPr>
          <p:cNvPr id="5386" name="Google Shape;5386;p378"/>
          <p:cNvSpPr txBox="1"/>
          <p:nvPr>
            <p:ph idx="2" type="title"/>
          </p:nvPr>
        </p:nvSpPr>
        <p:spPr>
          <a:xfrm>
            <a:off x="841977" y="2150850"/>
            <a:ext cx="39723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The Game Itself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0" name="Shape 5390"/>
        <p:cNvGrpSpPr/>
        <p:nvPr/>
      </p:nvGrpSpPr>
      <p:grpSpPr>
        <a:xfrm>
          <a:off x="0" y="0"/>
          <a:ext cx="0" cy="0"/>
          <a:chOff x="0" y="0"/>
          <a:chExt cx="0" cy="0"/>
        </a:xfrm>
      </p:grpSpPr>
      <p:sp>
        <p:nvSpPr>
          <p:cNvPr id="5391" name="Google Shape;5391;p379"/>
          <p:cNvSpPr txBox="1"/>
          <p:nvPr>
            <p:ph type="title"/>
          </p:nvPr>
        </p:nvSpPr>
        <p:spPr>
          <a:xfrm>
            <a:off x="1009775" y="1211342"/>
            <a:ext cx="3954300" cy="603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How To Play</a:t>
            </a:r>
            <a:endParaRPr/>
          </a:p>
        </p:txBody>
      </p:sp>
      <p:sp>
        <p:nvSpPr>
          <p:cNvPr id="5392" name="Google Shape;5392;p379"/>
          <p:cNvSpPr txBox="1"/>
          <p:nvPr>
            <p:ph idx="1" type="subTitle"/>
          </p:nvPr>
        </p:nvSpPr>
        <p:spPr>
          <a:xfrm>
            <a:off x="1009775" y="1913288"/>
            <a:ext cx="3954300" cy="205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 sz="1400"/>
              <a:t>Choose a ball. </a:t>
            </a:r>
            <a:r>
              <a:rPr lang="en" sz="1400"/>
              <a:t>Each ball has a different point value and different physics. </a:t>
            </a:r>
            <a:endParaRPr sz="1400"/>
          </a:p>
          <a:p>
            <a:pPr indent="0" lvl="0" marL="0" rtl="0" algn="l">
              <a:lnSpc>
                <a:spcPct val="80000"/>
              </a:lnSpc>
              <a:spcBef>
                <a:spcPts val="0"/>
              </a:spcBef>
              <a:spcAft>
                <a:spcPts val="0"/>
              </a:spcAft>
              <a:buSzPts val="688"/>
              <a:buNone/>
            </a:pPr>
            <a:r>
              <a:t/>
            </a:r>
            <a:endParaRPr sz="1400"/>
          </a:p>
          <a:p>
            <a:pPr indent="0" lvl="0" marL="0" rtl="0" algn="l">
              <a:lnSpc>
                <a:spcPct val="80000"/>
              </a:lnSpc>
              <a:spcBef>
                <a:spcPts val="0"/>
              </a:spcBef>
              <a:spcAft>
                <a:spcPts val="0"/>
              </a:spcAft>
              <a:buSzPts val="688"/>
              <a:buNone/>
            </a:pPr>
            <a:r>
              <a:rPr b="1" lang="en" sz="1400"/>
              <a:t>Throw the ball. </a:t>
            </a:r>
            <a:r>
              <a:rPr lang="en" sz="1400"/>
              <a:t>Click and drag on the ball to move it. Release the ball at the right time. Whether the throw is </a:t>
            </a:r>
            <a:r>
              <a:rPr lang="en" sz="1400"/>
              <a:t>easier or harder teaches you about physics. </a:t>
            </a:r>
            <a:endParaRPr sz="1400"/>
          </a:p>
          <a:p>
            <a:pPr indent="0" lvl="0" marL="0" rtl="0" algn="l">
              <a:lnSpc>
                <a:spcPct val="80000"/>
              </a:lnSpc>
              <a:spcBef>
                <a:spcPts val="0"/>
              </a:spcBef>
              <a:spcAft>
                <a:spcPts val="0"/>
              </a:spcAft>
              <a:buSzPts val="688"/>
              <a:buNone/>
            </a:pPr>
            <a:r>
              <a:t/>
            </a:r>
            <a:endParaRPr sz="1400"/>
          </a:p>
          <a:p>
            <a:pPr indent="0" lvl="0" marL="0" rtl="0" algn="l">
              <a:lnSpc>
                <a:spcPct val="80000"/>
              </a:lnSpc>
              <a:spcBef>
                <a:spcPts val="0"/>
              </a:spcBef>
              <a:spcAft>
                <a:spcPts val="0"/>
              </a:spcAft>
              <a:buSzPts val="688"/>
              <a:buNone/>
            </a:pPr>
            <a:r>
              <a:rPr b="1" lang="en" sz="1400"/>
              <a:t>Score points. </a:t>
            </a:r>
            <a:r>
              <a:rPr lang="en" sz="1400"/>
              <a:t>To move to the next level, you need to get enough points in a certain amount of time.</a:t>
            </a:r>
            <a:endParaRPr sz="1000"/>
          </a:p>
        </p:txBody>
      </p:sp>
      <p:sp>
        <p:nvSpPr>
          <p:cNvPr id="5393" name="Google Shape;5393;p379"/>
          <p:cNvSpPr/>
          <p:nvPr/>
        </p:nvSpPr>
        <p:spPr>
          <a:xfrm>
            <a:off x="5277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79"/>
          <p:cNvSpPr/>
          <p:nvPr/>
        </p:nvSpPr>
        <p:spPr>
          <a:xfrm>
            <a:off x="7944250" y="4891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79"/>
          <p:cNvSpPr/>
          <p:nvPr/>
        </p:nvSpPr>
        <p:spPr>
          <a:xfrm>
            <a:off x="5277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79"/>
          <p:cNvSpPr/>
          <p:nvPr/>
        </p:nvSpPr>
        <p:spPr>
          <a:xfrm>
            <a:off x="7944250" y="4481550"/>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7" name="Google Shape;5397;p379"/>
          <p:cNvPicPr preferRelativeResize="0"/>
          <p:nvPr/>
        </p:nvPicPr>
        <p:blipFill rotWithShape="1">
          <a:blip r:embed="rId3">
            <a:alphaModFix/>
          </a:blip>
          <a:srcRect b="32646" l="0" r="0" t="0"/>
          <a:stretch/>
        </p:blipFill>
        <p:spPr>
          <a:xfrm>
            <a:off x="5913925" y="643137"/>
            <a:ext cx="2203124" cy="1854800"/>
          </a:xfrm>
          <a:prstGeom prst="rect">
            <a:avLst/>
          </a:prstGeom>
          <a:noFill/>
          <a:ln>
            <a:noFill/>
          </a:ln>
          <a:effectLst>
            <a:outerShdw blurRad="57150" rotWithShape="0" algn="bl" dir="5400000" dist="19050">
              <a:srgbClr val="000000">
                <a:alpha val="50000"/>
              </a:srgbClr>
            </a:outerShdw>
          </a:effectLst>
        </p:spPr>
      </p:pic>
      <p:pic>
        <p:nvPicPr>
          <p:cNvPr id="5398" name="Google Shape;5398;p379"/>
          <p:cNvPicPr preferRelativeResize="0"/>
          <p:nvPr/>
        </p:nvPicPr>
        <p:blipFill rotWithShape="1">
          <a:blip r:embed="rId4">
            <a:alphaModFix/>
          </a:blip>
          <a:srcRect b="37221" l="0" r="0" t="0"/>
          <a:stretch/>
        </p:blipFill>
        <p:spPr>
          <a:xfrm>
            <a:off x="5913925" y="2771538"/>
            <a:ext cx="2203124" cy="1728814"/>
          </a:xfrm>
          <a:prstGeom prst="rect">
            <a:avLst/>
          </a:prstGeom>
          <a:noFill/>
          <a:ln>
            <a:noFill/>
          </a:ln>
          <a:effectLst>
            <a:outerShdw blurRad="57150" rotWithShape="0" algn="bl" dir="5400000" dist="19050">
              <a:srgbClr val="000000">
                <a:alpha val="50000"/>
              </a:srgbClr>
            </a:outerShdw>
          </a:effectLst>
        </p:spPr>
      </p:pic>
      <p:sp>
        <p:nvSpPr>
          <p:cNvPr id="5399" name="Google Shape;5399;p379"/>
          <p:cNvSpPr txBox="1"/>
          <p:nvPr/>
        </p:nvSpPr>
        <p:spPr>
          <a:xfrm>
            <a:off x="6752813" y="3525963"/>
            <a:ext cx="1159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highlight>
                  <a:schemeClr val="lt1"/>
                </a:highlight>
                <a:latin typeface="Nunito"/>
                <a:ea typeface="Nunito"/>
                <a:cs typeface="Nunito"/>
                <a:sym typeface="Nunito"/>
              </a:rPr>
              <a:t>release</a:t>
            </a:r>
            <a:endParaRPr b="1" sz="1700">
              <a:highlight>
                <a:schemeClr val="lt1"/>
              </a:highlight>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3" name="Shape 5403"/>
        <p:cNvGrpSpPr/>
        <p:nvPr/>
      </p:nvGrpSpPr>
      <p:grpSpPr>
        <a:xfrm>
          <a:off x="0" y="0"/>
          <a:ext cx="0" cy="0"/>
          <a:chOff x="0" y="0"/>
          <a:chExt cx="0" cy="0"/>
        </a:xfrm>
      </p:grpSpPr>
      <p:sp>
        <p:nvSpPr>
          <p:cNvPr id="5404" name="Google Shape;5404;p380"/>
          <p:cNvSpPr txBox="1"/>
          <p:nvPr>
            <p:ph type="title"/>
          </p:nvPr>
        </p:nvSpPr>
        <p:spPr>
          <a:xfrm>
            <a:off x="720000" y="1373500"/>
            <a:ext cx="29967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Art and Assets</a:t>
            </a:r>
            <a:endParaRPr/>
          </a:p>
        </p:txBody>
      </p:sp>
      <p:pic>
        <p:nvPicPr>
          <p:cNvPr id="5405" name="Google Shape;5405;p380"/>
          <p:cNvPicPr preferRelativeResize="0"/>
          <p:nvPr/>
        </p:nvPicPr>
        <p:blipFill>
          <a:blip r:embed="rId3">
            <a:alphaModFix/>
          </a:blip>
          <a:stretch>
            <a:fillRect/>
          </a:stretch>
        </p:blipFill>
        <p:spPr>
          <a:xfrm>
            <a:off x="4962200" y="1373500"/>
            <a:ext cx="3485750" cy="1960727"/>
          </a:xfrm>
          <a:prstGeom prst="rect">
            <a:avLst/>
          </a:prstGeom>
          <a:noFill/>
          <a:ln>
            <a:noFill/>
          </a:ln>
          <a:effectLst>
            <a:outerShdw blurRad="57150" rotWithShape="0" algn="bl" dir="5400000" dist="19050">
              <a:srgbClr val="000000">
                <a:alpha val="50000"/>
              </a:srgbClr>
            </a:outerShdw>
          </a:effectLst>
        </p:spPr>
      </p:pic>
      <p:sp>
        <p:nvSpPr>
          <p:cNvPr id="5406" name="Google Shape;5406;p380"/>
          <p:cNvSpPr txBox="1"/>
          <p:nvPr/>
        </p:nvSpPr>
        <p:spPr>
          <a:xfrm>
            <a:off x="4962203" y="3423000"/>
            <a:ext cx="3639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2"/>
                </a:solidFill>
                <a:latin typeface="Nunito"/>
                <a:ea typeface="Nunito"/>
                <a:cs typeface="Nunito"/>
                <a:sym typeface="Nunito"/>
              </a:rPr>
              <a:t>Primary inspiration: </a:t>
            </a:r>
            <a:r>
              <a:rPr b="1" lang="en" sz="1300">
                <a:solidFill>
                  <a:schemeClr val="dk2"/>
                </a:solidFill>
                <a:latin typeface="Nunito"/>
                <a:ea typeface="Nunito"/>
                <a:cs typeface="Nunito"/>
                <a:sym typeface="Nunito"/>
              </a:rPr>
              <a:t>Part-Time UFO</a:t>
            </a:r>
            <a:endParaRPr b="1"/>
          </a:p>
        </p:txBody>
      </p:sp>
      <p:sp>
        <p:nvSpPr>
          <p:cNvPr id="5407" name="Google Shape;5407;p380"/>
          <p:cNvSpPr txBox="1"/>
          <p:nvPr>
            <p:ph idx="4294967295" type="title"/>
          </p:nvPr>
        </p:nvSpPr>
        <p:spPr>
          <a:xfrm>
            <a:off x="1258200" y="2211500"/>
            <a:ext cx="254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540"/>
              <a:t>Tools Used:</a:t>
            </a:r>
            <a:endParaRPr sz="1540"/>
          </a:p>
        </p:txBody>
      </p:sp>
      <p:pic>
        <p:nvPicPr>
          <p:cNvPr id="5408" name="Google Shape;5408;p380"/>
          <p:cNvPicPr preferRelativeResize="0"/>
          <p:nvPr/>
        </p:nvPicPr>
        <p:blipFill>
          <a:blip r:embed="rId4">
            <a:alphaModFix/>
          </a:blip>
          <a:stretch>
            <a:fillRect/>
          </a:stretch>
        </p:blipFill>
        <p:spPr>
          <a:xfrm>
            <a:off x="1258200" y="2688750"/>
            <a:ext cx="1195049" cy="1195049"/>
          </a:xfrm>
          <a:prstGeom prst="rect">
            <a:avLst/>
          </a:prstGeom>
          <a:noFill/>
          <a:ln>
            <a:noFill/>
          </a:ln>
        </p:spPr>
      </p:pic>
      <p:pic>
        <p:nvPicPr>
          <p:cNvPr id="5409" name="Google Shape;5409;p380"/>
          <p:cNvPicPr preferRelativeResize="0"/>
          <p:nvPr/>
        </p:nvPicPr>
        <p:blipFill>
          <a:blip r:embed="rId5">
            <a:alphaModFix/>
          </a:blip>
          <a:stretch>
            <a:fillRect/>
          </a:stretch>
        </p:blipFill>
        <p:spPr>
          <a:xfrm>
            <a:off x="2388175" y="2715850"/>
            <a:ext cx="1519966" cy="1140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3" name="Shape 5413"/>
        <p:cNvGrpSpPr/>
        <p:nvPr/>
      </p:nvGrpSpPr>
      <p:grpSpPr>
        <a:xfrm>
          <a:off x="0" y="0"/>
          <a:ext cx="0" cy="0"/>
          <a:chOff x="0" y="0"/>
          <a:chExt cx="0" cy="0"/>
        </a:xfrm>
      </p:grpSpPr>
      <p:sp>
        <p:nvSpPr>
          <p:cNvPr id="5414" name="Google Shape;5414;p381"/>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Asset Formatting</a:t>
            </a:r>
            <a:endParaRPr/>
          </a:p>
        </p:txBody>
      </p:sp>
      <p:sp>
        <p:nvSpPr>
          <p:cNvPr id="5415" name="Google Shape;5415;p381"/>
          <p:cNvSpPr/>
          <p:nvPr/>
        </p:nvSpPr>
        <p:spPr>
          <a:xfrm>
            <a:off x="5961038" y="3313025"/>
            <a:ext cx="172800" cy="172800"/>
          </a:xfrm>
          <a:prstGeom prst="rect">
            <a:avLst/>
          </a:prstGeom>
          <a:solidFill>
            <a:schemeClr val="lt1"/>
          </a:solidFill>
          <a:ln cap="flat" cmpd="sng" w="381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81"/>
          <p:cNvSpPr/>
          <p:nvPr/>
        </p:nvSpPr>
        <p:spPr>
          <a:xfrm>
            <a:off x="2190538" y="1109563"/>
            <a:ext cx="4978200" cy="1822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7" name="Google Shape;5417;p381"/>
          <p:cNvPicPr preferRelativeResize="0"/>
          <p:nvPr/>
        </p:nvPicPr>
        <p:blipFill>
          <a:blip r:embed="rId3">
            <a:alphaModFix/>
          </a:blip>
          <a:stretch>
            <a:fillRect/>
          </a:stretch>
        </p:blipFill>
        <p:spPr>
          <a:xfrm>
            <a:off x="2502201" y="1428706"/>
            <a:ext cx="772036" cy="833799"/>
          </a:xfrm>
          <a:prstGeom prst="rect">
            <a:avLst/>
          </a:prstGeom>
          <a:noFill/>
          <a:ln>
            <a:noFill/>
          </a:ln>
        </p:spPr>
      </p:pic>
      <p:pic>
        <p:nvPicPr>
          <p:cNvPr id="5418" name="Google Shape;5418;p381"/>
          <p:cNvPicPr preferRelativeResize="0"/>
          <p:nvPr/>
        </p:nvPicPr>
        <p:blipFill>
          <a:blip r:embed="rId4">
            <a:alphaModFix/>
          </a:blip>
          <a:stretch>
            <a:fillRect/>
          </a:stretch>
        </p:blipFill>
        <p:spPr>
          <a:xfrm>
            <a:off x="3521288" y="1428706"/>
            <a:ext cx="772036" cy="833799"/>
          </a:xfrm>
          <a:prstGeom prst="rect">
            <a:avLst/>
          </a:prstGeom>
          <a:noFill/>
          <a:ln>
            <a:noFill/>
          </a:ln>
        </p:spPr>
      </p:pic>
      <p:pic>
        <p:nvPicPr>
          <p:cNvPr id="5419" name="Google Shape;5419;p381"/>
          <p:cNvPicPr preferRelativeResize="0"/>
          <p:nvPr/>
        </p:nvPicPr>
        <p:blipFill>
          <a:blip r:embed="rId5">
            <a:alphaModFix/>
          </a:blip>
          <a:stretch>
            <a:fillRect/>
          </a:stretch>
        </p:blipFill>
        <p:spPr>
          <a:xfrm>
            <a:off x="4540378" y="1428705"/>
            <a:ext cx="772036" cy="833799"/>
          </a:xfrm>
          <a:prstGeom prst="rect">
            <a:avLst/>
          </a:prstGeom>
          <a:noFill/>
          <a:ln>
            <a:noFill/>
          </a:ln>
        </p:spPr>
      </p:pic>
      <p:sp>
        <p:nvSpPr>
          <p:cNvPr id="5420" name="Google Shape;5420;p381"/>
          <p:cNvSpPr txBox="1"/>
          <p:nvPr/>
        </p:nvSpPr>
        <p:spPr>
          <a:xfrm>
            <a:off x="2352332"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BG layer</a:t>
            </a:r>
            <a:endParaRPr sz="1200">
              <a:solidFill>
                <a:srgbClr val="F3F3F3"/>
              </a:solidFill>
              <a:latin typeface="Nunito"/>
              <a:ea typeface="Nunito"/>
              <a:cs typeface="Nunito"/>
              <a:sym typeface="Nunito"/>
            </a:endParaRPr>
          </a:p>
        </p:txBody>
      </p:sp>
      <p:sp>
        <p:nvSpPr>
          <p:cNvPr id="5421" name="Google Shape;5421;p381"/>
          <p:cNvSpPr txBox="1"/>
          <p:nvPr/>
        </p:nvSpPr>
        <p:spPr>
          <a:xfrm>
            <a:off x="3371421"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Coll. layer</a:t>
            </a:r>
            <a:endParaRPr sz="1200">
              <a:solidFill>
                <a:srgbClr val="F3F3F3"/>
              </a:solidFill>
              <a:latin typeface="Nunito"/>
              <a:ea typeface="Nunito"/>
              <a:cs typeface="Nunito"/>
              <a:sym typeface="Nunito"/>
            </a:endParaRPr>
          </a:p>
        </p:txBody>
      </p:sp>
      <p:sp>
        <p:nvSpPr>
          <p:cNvPr id="5422" name="Google Shape;5422;p381"/>
          <p:cNvSpPr txBox="1"/>
          <p:nvPr/>
        </p:nvSpPr>
        <p:spPr>
          <a:xfrm>
            <a:off x="4390509" y="2262504"/>
            <a:ext cx="107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3F3F3"/>
                </a:solidFill>
                <a:latin typeface="Nunito"/>
                <a:ea typeface="Nunito"/>
                <a:cs typeface="Nunito"/>
                <a:sym typeface="Nunito"/>
              </a:rPr>
              <a:t>FG layer</a:t>
            </a:r>
            <a:endParaRPr sz="1200">
              <a:solidFill>
                <a:srgbClr val="F3F3F3"/>
              </a:solidFill>
              <a:latin typeface="Nunito"/>
              <a:ea typeface="Nunito"/>
              <a:cs typeface="Nunito"/>
              <a:sym typeface="Nunito"/>
            </a:endParaRPr>
          </a:p>
        </p:txBody>
      </p:sp>
      <p:sp>
        <p:nvSpPr>
          <p:cNvPr id="5423" name="Google Shape;5423;p381"/>
          <p:cNvSpPr/>
          <p:nvPr/>
        </p:nvSpPr>
        <p:spPr>
          <a:xfrm>
            <a:off x="5610273" y="1881881"/>
            <a:ext cx="380400" cy="277800"/>
          </a:xfrm>
          <a:prstGeom prs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4" name="Google Shape;5424;p381"/>
          <p:cNvPicPr preferRelativeResize="0"/>
          <p:nvPr/>
        </p:nvPicPr>
        <p:blipFill>
          <a:blip r:embed="rId6">
            <a:alphaModFix/>
          </a:blip>
          <a:stretch>
            <a:fillRect/>
          </a:stretch>
        </p:blipFill>
        <p:spPr>
          <a:xfrm>
            <a:off x="6092246" y="1428706"/>
            <a:ext cx="772034" cy="833822"/>
          </a:xfrm>
          <a:prstGeom prst="rect">
            <a:avLst/>
          </a:prstGeom>
          <a:noFill/>
          <a:ln>
            <a:noFill/>
          </a:ln>
        </p:spPr>
      </p:pic>
      <p:pic>
        <p:nvPicPr>
          <p:cNvPr id="5425" name="Google Shape;5425;p381"/>
          <p:cNvPicPr preferRelativeResize="0"/>
          <p:nvPr/>
        </p:nvPicPr>
        <p:blipFill>
          <a:blip r:embed="rId7">
            <a:alphaModFix/>
          </a:blip>
          <a:stretch>
            <a:fillRect/>
          </a:stretch>
        </p:blipFill>
        <p:spPr>
          <a:xfrm>
            <a:off x="2991213" y="3023600"/>
            <a:ext cx="3376846" cy="1899476"/>
          </a:xfrm>
          <a:prstGeom prst="rect">
            <a:avLst/>
          </a:prstGeom>
          <a:noFill/>
          <a:ln>
            <a:noFill/>
          </a:ln>
        </p:spPr>
      </p:pic>
      <p:pic>
        <p:nvPicPr>
          <p:cNvPr id="5426" name="Google Shape;5426;p381"/>
          <p:cNvPicPr preferRelativeResize="0"/>
          <p:nvPr/>
        </p:nvPicPr>
        <p:blipFill>
          <a:blip r:embed="rId8">
            <a:alphaModFix/>
          </a:blip>
          <a:stretch>
            <a:fillRect/>
          </a:stretch>
        </p:blipFill>
        <p:spPr>
          <a:xfrm>
            <a:off x="3003587" y="3023593"/>
            <a:ext cx="3376850" cy="1899482"/>
          </a:xfrm>
          <a:prstGeom prst="rect">
            <a:avLst/>
          </a:prstGeom>
          <a:noFill/>
          <a:ln>
            <a:noFill/>
          </a:ln>
        </p:spPr>
      </p:pic>
      <p:sp>
        <p:nvSpPr>
          <p:cNvPr id="5427" name="Google Shape;5427;p381"/>
          <p:cNvSpPr txBox="1"/>
          <p:nvPr/>
        </p:nvSpPr>
        <p:spPr>
          <a:xfrm>
            <a:off x="5610279" y="4308750"/>
            <a:ext cx="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highlight>
                  <a:srgbClr val="FAD6C9"/>
                </a:highlight>
                <a:latin typeface="Nunito"/>
                <a:ea typeface="Nunito"/>
                <a:cs typeface="Nunito"/>
                <a:sym typeface="Nunito"/>
              </a:rPr>
              <a:t>BG</a:t>
            </a:r>
            <a:endParaRPr>
              <a:solidFill>
                <a:schemeClr val="dk2"/>
              </a:solidFill>
              <a:highlight>
                <a:srgbClr val="FAD6C9"/>
              </a:highlight>
              <a:latin typeface="Nunito"/>
              <a:ea typeface="Nunito"/>
              <a:cs typeface="Nunito"/>
              <a:sym typeface="Nunito"/>
            </a:endParaRPr>
          </a:p>
        </p:txBody>
      </p:sp>
      <p:sp>
        <p:nvSpPr>
          <p:cNvPr id="5428" name="Google Shape;5428;p381"/>
          <p:cNvSpPr txBox="1"/>
          <p:nvPr/>
        </p:nvSpPr>
        <p:spPr>
          <a:xfrm>
            <a:off x="6215666" y="4522875"/>
            <a:ext cx="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highlight>
                  <a:srgbClr val="A8CFC3"/>
                </a:highlight>
                <a:latin typeface="Nunito"/>
                <a:ea typeface="Nunito"/>
                <a:cs typeface="Nunito"/>
                <a:sym typeface="Nunito"/>
              </a:rPr>
              <a:t>F</a:t>
            </a:r>
            <a:r>
              <a:rPr lang="en">
                <a:solidFill>
                  <a:schemeClr val="dk2"/>
                </a:solidFill>
                <a:highlight>
                  <a:srgbClr val="A8CFC3"/>
                </a:highlight>
                <a:latin typeface="Nunito"/>
                <a:ea typeface="Nunito"/>
                <a:cs typeface="Nunito"/>
                <a:sym typeface="Nunito"/>
              </a:rPr>
              <a:t>G</a:t>
            </a:r>
            <a:endParaRPr>
              <a:solidFill>
                <a:schemeClr val="dk2"/>
              </a:solidFill>
              <a:highlight>
                <a:srgbClr val="A8CFC3"/>
              </a:highlight>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32" name="Shape 5432"/>
        <p:cNvGrpSpPr/>
        <p:nvPr/>
      </p:nvGrpSpPr>
      <p:grpSpPr>
        <a:xfrm>
          <a:off x="0" y="0"/>
          <a:ext cx="0" cy="0"/>
          <a:chOff x="0" y="0"/>
          <a:chExt cx="0" cy="0"/>
        </a:xfrm>
      </p:grpSpPr>
      <p:sp>
        <p:nvSpPr>
          <p:cNvPr id="5433" name="Google Shape;5433;p382"/>
          <p:cNvSpPr txBox="1"/>
          <p:nvPr>
            <p:ph idx="21" type="title"/>
          </p:nvPr>
        </p:nvSpPr>
        <p:spPr>
          <a:xfrm>
            <a:off x="1448550" y="434675"/>
            <a:ext cx="62469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Level Design</a:t>
            </a:r>
            <a:endParaRPr/>
          </a:p>
        </p:txBody>
      </p:sp>
      <p:pic>
        <p:nvPicPr>
          <p:cNvPr id="5434" name="Google Shape;5434;p382"/>
          <p:cNvPicPr preferRelativeResize="0"/>
          <p:nvPr/>
        </p:nvPicPr>
        <p:blipFill>
          <a:blip r:embed="rId3">
            <a:alphaModFix/>
          </a:blip>
          <a:stretch>
            <a:fillRect/>
          </a:stretch>
        </p:blipFill>
        <p:spPr>
          <a:xfrm>
            <a:off x="682775" y="1415050"/>
            <a:ext cx="3275023" cy="2456248"/>
          </a:xfrm>
          <a:prstGeom prst="rect">
            <a:avLst/>
          </a:prstGeom>
          <a:noFill/>
          <a:ln>
            <a:noFill/>
          </a:ln>
          <a:effectLst>
            <a:outerShdw blurRad="57150" rotWithShape="0" algn="bl" dir="5400000" dist="19050">
              <a:srgbClr val="000000">
                <a:alpha val="50000"/>
              </a:srgbClr>
            </a:outerShdw>
          </a:effectLst>
        </p:spPr>
      </p:pic>
      <p:sp>
        <p:nvSpPr>
          <p:cNvPr id="5435" name="Google Shape;5435;p382"/>
          <p:cNvSpPr/>
          <p:nvPr/>
        </p:nvSpPr>
        <p:spPr>
          <a:xfrm>
            <a:off x="4371446" y="2496775"/>
            <a:ext cx="401100" cy="2928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6" name="Google Shape;5436;p382"/>
          <p:cNvPicPr preferRelativeResize="0"/>
          <p:nvPr/>
        </p:nvPicPr>
        <p:blipFill>
          <a:blip r:embed="rId4">
            <a:alphaModFix/>
          </a:blip>
          <a:stretch>
            <a:fillRect/>
          </a:stretch>
        </p:blipFill>
        <p:spPr>
          <a:xfrm>
            <a:off x="5061225" y="1674275"/>
            <a:ext cx="3646399" cy="2051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0" name="Shape 5440"/>
        <p:cNvGrpSpPr/>
        <p:nvPr/>
      </p:nvGrpSpPr>
      <p:grpSpPr>
        <a:xfrm>
          <a:off x="0" y="0"/>
          <a:ext cx="0" cy="0"/>
          <a:chOff x="0" y="0"/>
          <a:chExt cx="0" cy="0"/>
        </a:xfrm>
      </p:grpSpPr>
      <p:sp>
        <p:nvSpPr>
          <p:cNvPr id="5441" name="Google Shape;5441;p383"/>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Other Experiences (keep making slides)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5" name="Shape 5445"/>
        <p:cNvGrpSpPr/>
        <p:nvPr/>
      </p:nvGrpSpPr>
      <p:grpSpPr>
        <a:xfrm>
          <a:off x="0" y="0"/>
          <a:ext cx="0" cy="0"/>
          <a:chOff x="0" y="0"/>
          <a:chExt cx="0" cy="0"/>
        </a:xfrm>
      </p:grpSpPr>
      <p:sp>
        <p:nvSpPr>
          <p:cNvPr id="5446" name="Google Shape;5446;p38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5447" name="Google Shape;5447;p384"/>
          <p:cNvSpPr txBox="1"/>
          <p:nvPr>
            <p:ph idx="1" type="body"/>
          </p:nvPr>
        </p:nvSpPr>
        <p:spPr>
          <a:xfrm>
            <a:off x="1303800" y="1707350"/>
            <a:ext cx="7030500" cy="32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Recap main points of the presentation:</a:t>
            </a:r>
            <a:endParaRPr b="1" sz="1500"/>
          </a:p>
          <a:p>
            <a:pPr indent="-311150" lvl="0" marL="457200" rtl="0" algn="just">
              <a:spcBef>
                <a:spcPts val="1200"/>
              </a:spcBef>
              <a:spcAft>
                <a:spcPts val="0"/>
              </a:spcAft>
              <a:buSzPts val="1300"/>
              <a:buChar char="●"/>
            </a:pPr>
            <a:r>
              <a:rPr lang="en"/>
              <a:t>We developed an engaging physics-based game called "Throw It In!"</a:t>
            </a:r>
            <a:endParaRPr/>
          </a:p>
          <a:p>
            <a:pPr indent="-311150" lvl="0" marL="457200" rtl="0" algn="just">
              <a:spcBef>
                <a:spcPts val="0"/>
              </a:spcBef>
              <a:spcAft>
                <a:spcPts val="0"/>
              </a:spcAft>
              <a:buSzPts val="1300"/>
              <a:buChar char="●"/>
            </a:pPr>
            <a:r>
              <a:rPr lang="en"/>
              <a:t>Our game educates users about physics through fun, interactive gameplay.</a:t>
            </a:r>
            <a:endParaRPr/>
          </a:p>
          <a:p>
            <a:pPr indent="-311150" lvl="0" marL="457200" rtl="0" algn="just">
              <a:spcBef>
                <a:spcPts val="0"/>
              </a:spcBef>
              <a:spcAft>
                <a:spcPts val="0"/>
              </a:spcAft>
              <a:buSzPts val="1300"/>
              <a:buChar char="●"/>
            </a:pPr>
            <a:r>
              <a:rPr lang="en"/>
              <a:t>We used an Agile development process and p5.js for creating the game.</a:t>
            </a:r>
            <a:endParaRPr/>
          </a:p>
          <a:p>
            <a:pPr indent="0" lvl="0" marL="0" rtl="0" algn="l">
              <a:spcBef>
                <a:spcPts val="1200"/>
              </a:spcBef>
              <a:spcAft>
                <a:spcPts val="0"/>
              </a:spcAft>
              <a:buNone/>
            </a:pPr>
            <a:r>
              <a:rPr b="1" lang="en" sz="1500"/>
              <a:t>Future plans or improvements for the game:</a:t>
            </a:r>
            <a:endParaRPr b="1" sz="1500"/>
          </a:p>
          <a:p>
            <a:pPr indent="-311150" lvl="0" marL="457200" rtl="0" algn="just">
              <a:spcBef>
                <a:spcPts val="1200"/>
              </a:spcBef>
              <a:spcAft>
                <a:spcPts val="0"/>
              </a:spcAft>
              <a:buSzPts val="1300"/>
              <a:buChar char="●"/>
            </a:pPr>
            <a:r>
              <a:rPr lang="en"/>
              <a:t>We plan to add more levels and challenges to keep the game fresh and engaging.</a:t>
            </a:r>
            <a:endParaRPr/>
          </a:p>
          <a:p>
            <a:pPr indent="-311150" lvl="0" marL="457200" rtl="0" algn="just">
              <a:spcBef>
                <a:spcPts val="0"/>
              </a:spcBef>
              <a:spcAft>
                <a:spcPts val="0"/>
              </a:spcAft>
              <a:buSzPts val="1300"/>
              <a:buChar char="●"/>
            </a:pPr>
            <a:r>
              <a:rPr lang="en"/>
              <a:t>We aim to improve the reward system with more unlockables and customization options.</a:t>
            </a:r>
            <a:endParaRPr/>
          </a:p>
          <a:p>
            <a:pPr indent="-311150" lvl="0" marL="457200" rtl="0" algn="just">
              <a:spcBef>
                <a:spcPts val="0"/>
              </a:spcBef>
              <a:spcAft>
                <a:spcPts val="0"/>
              </a:spcAft>
              <a:buSzPts val="1300"/>
              <a:buChar char="●"/>
            </a:pPr>
            <a:r>
              <a:rPr lang="en"/>
              <a:t>We will continue to refine the gameplay mechanics and user experience based on feedback and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2" name="Shape 4852"/>
        <p:cNvGrpSpPr/>
        <p:nvPr/>
      </p:nvGrpSpPr>
      <p:grpSpPr>
        <a:xfrm>
          <a:off x="0" y="0"/>
          <a:ext cx="0" cy="0"/>
          <a:chOff x="0" y="0"/>
          <a:chExt cx="0" cy="0"/>
        </a:xfrm>
      </p:grpSpPr>
      <p:sp>
        <p:nvSpPr>
          <p:cNvPr id="4853" name="Google Shape;4853;p3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grpSp>
        <p:nvGrpSpPr>
          <p:cNvPr id="4854" name="Google Shape;4854;p349"/>
          <p:cNvGrpSpPr/>
          <p:nvPr/>
        </p:nvGrpSpPr>
        <p:grpSpPr>
          <a:xfrm>
            <a:off x="919640" y="1598833"/>
            <a:ext cx="2154548" cy="2425463"/>
            <a:chOff x="3641125" y="2896025"/>
            <a:chExt cx="757550" cy="852775"/>
          </a:xfrm>
        </p:grpSpPr>
        <p:sp>
          <p:nvSpPr>
            <p:cNvPr id="4855" name="Google Shape;4855;p349"/>
            <p:cNvSpPr/>
            <p:nvPr/>
          </p:nvSpPr>
          <p:spPr>
            <a:xfrm>
              <a:off x="3641125" y="2896025"/>
              <a:ext cx="757550" cy="852775"/>
            </a:xfrm>
            <a:custGeom>
              <a:rect b="b" l="l" r="r" t="t"/>
              <a:pathLst>
                <a:path extrusionOk="0" h="34111" w="30302">
                  <a:moveTo>
                    <a:pt x="15139" y="0"/>
                  </a:moveTo>
                  <a:cubicBezTo>
                    <a:pt x="11479" y="0"/>
                    <a:pt x="7971" y="1304"/>
                    <a:pt x="5214" y="3710"/>
                  </a:cubicBezTo>
                  <a:lnTo>
                    <a:pt x="4487" y="3860"/>
                  </a:lnTo>
                  <a:cubicBezTo>
                    <a:pt x="4462" y="3860"/>
                    <a:pt x="1830" y="4487"/>
                    <a:pt x="1830" y="4487"/>
                  </a:cubicBezTo>
                  <a:cubicBezTo>
                    <a:pt x="1479" y="4587"/>
                    <a:pt x="1229" y="4837"/>
                    <a:pt x="1128" y="5188"/>
                  </a:cubicBezTo>
                  <a:cubicBezTo>
                    <a:pt x="1053" y="5339"/>
                    <a:pt x="1028" y="5539"/>
                    <a:pt x="1078" y="5715"/>
                  </a:cubicBezTo>
                  <a:lnTo>
                    <a:pt x="1605" y="8346"/>
                  </a:lnTo>
                  <a:cubicBezTo>
                    <a:pt x="552" y="10426"/>
                    <a:pt x="1" y="12782"/>
                    <a:pt x="1" y="15138"/>
                  </a:cubicBezTo>
                  <a:lnTo>
                    <a:pt x="1" y="32181"/>
                  </a:lnTo>
                  <a:cubicBezTo>
                    <a:pt x="1" y="32707"/>
                    <a:pt x="452" y="33158"/>
                    <a:pt x="978" y="33158"/>
                  </a:cubicBezTo>
                  <a:lnTo>
                    <a:pt x="6667" y="33158"/>
                  </a:lnTo>
                  <a:lnTo>
                    <a:pt x="6692" y="33309"/>
                  </a:lnTo>
                  <a:cubicBezTo>
                    <a:pt x="6793" y="33785"/>
                    <a:pt x="7194" y="34111"/>
                    <a:pt x="7670" y="34111"/>
                  </a:cubicBezTo>
                  <a:lnTo>
                    <a:pt x="7770" y="34111"/>
                  </a:lnTo>
                  <a:lnTo>
                    <a:pt x="10828" y="33810"/>
                  </a:lnTo>
                  <a:cubicBezTo>
                    <a:pt x="10953" y="33785"/>
                    <a:pt x="11103" y="33735"/>
                    <a:pt x="11204" y="33685"/>
                  </a:cubicBezTo>
                  <a:lnTo>
                    <a:pt x="14286" y="33158"/>
                  </a:lnTo>
                  <a:lnTo>
                    <a:pt x="29324" y="33158"/>
                  </a:lnTo>
                  <a:cubicBezTo>
                    <a:pt x="29850" y="33158"/>
                    <a:pt x="30302" y="32707"/>
                    <a:pt x="30302" y="32181"/>
                  </a:cubicBezTo>
                  <a:lnTo>
                    <a:pt x="30302" y="15138"/>
                  </a:lnTo>
                  <a:cubicBezTo>
                    <a:pt x="30302" y="15013"/>
                    <a:pt x="30302" y="14888"/>
                    <a:pt x="30302" y="14762"/>
                  </a:cubicBezTo>
                  <a:cubicBezTo>
                    <a:pt x="30302" y="14512"/>
                    <a:pt x="30276" y="14286"/>
                    <a:pt x="30251" y="14061"/>
                  </a:cubicBezTo>
                  <a:cubicBezTo>
                    <a:pt x="30251" y="14010"/>
                    <a:pt x="30251" y="13935"/>
                    <a:pt x="30251" y="13885"/>
                  </a:cubicBezTo>
                  <a:cubicBezTo>
                    <a:pt x="30251" y="13810"/>
                    <a:pt x="30226" y="13735"/>
                    <a:pt x="30226" y="13660"/>
                  </a:cubicBezTo>
                  <a:cubicBezTo>
                    <a:pt x="30226" y="13609"/>
                    <a:pt x="30226" y="13534"/>
                    <a:pt x="30201" y="13459"/>
                  </a:cubicBezTo>
                  <a:cubicBezTo>
                    <a:pt x="30201" y="13359"/>
                    <a:pt x="30176" y="13259"/>
                    <a:pt x="30176" y="13183"/>
                  </a:cubicBezTo>
                  <a:cubicBezTo>
                    <a:pt x="30176" y="13083"/>
                    <a:pt x="30151" y="13008"/>
                    <a:pt x="30126" y="12908"/>
                  </a:cubicBezTo>
                  <a:cubicBezTo>
                    <a:pt x="30126" y="12858"/>
                    <a:pt x="30126" y="12807"/>
                    <a:pt x="30101" y="12757"/>
                  </a:cubicBezTo>
                  <a:cubicBezTo>
                    <a:pt x="30101" y="12732"/>
                    <a:pt x="30101" y="12707"/>
                    <a:pt x="30101" y="12682"/>
                  </a:cubicBezTo>
                  <a:cubicBezTo>
                    <a:pt x="30076" y="12582"/>
                    <a:pt x="30076" y="12507"/>
                    <a:pt x="30051" y="12432"/>
                  </a:cubicBezTo>
                  <a:cubicBezTo>
                    <a:pt x="30051" y="12381"/>
                    <a:pt x="30051" y="12356"/>
                    <a:pt x="30051" y="12331"/>
                  </a:cubicBezTo>
                  <a:cubicBezTo>
                    <a:pt x="30026" y="12281"/>
                    <a:pt x="30026" y="12231"/>
                    <a:pt x="30001" y="12156"/>
                  </a:cubicBezTo>
                  <a:cubicBezTo>
                    <a:pt x="30001" y="12106"/>
                    <a:pt x="29976" y="12031"/>
                    <a:pt x="29976" y="11955"/>
                  </a:cubicBezTo>
                  <a:cubicBezTo>
                    <a:pt x="29926" y="11780"/>
                    <a:pt x="29875" y="11579"/>
                    <a:pt x="29850" y="11404"/>
                  </a:cubicBezTo>
                  <a:cubicBezTo>
                    <a:pt x="29825" y="11329"/>
                    <a:pt x="29800" y="11254"/>
                    <a:pt x="29775" y="11178"/>
                  </a:cubicBezTo>
                  <a:cubicBezTo>
                    <a:pt x="29775" y="11178"/>
                    <a:pt x="29775" y="11153"/>
                    <a:pt x="29750" y="11128"/>
                  </a:cubicBezTo>
                  <a:cubicBezTo>
                    <a:pt x="29750" y="11078"/>
                    <a:pt x="29700" y="10928"/>
                    <a:pt x="29700" y="10928"/>
                  </a:cubicBezTo>
                  <a:cubicBezTo>
                    <a:pt x="29675" y="10827"/>
                    <a:pt x="29650" y="10727"/>
                    <a:pt x="29625" y="10627"/>
                  </a:cubicBezTo>
                  <a:cubicBezTo>
                    <a:pt x="29575" y="10502"/>
                    <a:pt x="29550" y="10401"/>
                    <a:pt x="29499" y="10276"/>
                  </a:cubicBezTo>
                  <a:cubicBezTo>
                    <a:pt x="29474" y="10201"/>
                    <a:pt x="29449" y="10101"/>
                    <a:pt x="29424" y="10025"/>
                  </a:cubicBezTo>
                  <a:lnTo>
                    <a:pt x="29349" y="9850"/>
                  </a:lnTo>
                  <a:cubicBezTo>
                    <a:pt x="29274" y="9650"/>
                    <a:pt x="29199" y="9474"/>
                    <a:pt x="29149" y="9324"/>
                  </a:cubicBezTo>
                  <a:cubicBezTo>
                    <a:pt x="29124" y="9249"/>
                    <a:pt x="29073" y="9173"/>
                    <a:pt x="29048" y="9098"/>
                  </a:cubicBezTo>
                  <a:cubicBezTo>
                    <a:pt x="28948" y="8848"/>
                    <a:pt x="28823" y="8622"/>
                    <a:pt x="28697" y="8346"/>
                  </a:cubicBezTo>
                  <a:cubicBezTo>
                    <a:pt x="28647" y="8271"/>
                    <a:pt x="28622" y="8171"/>
                    <a:pt x="28572" y="8096"/>
                  </a:cubicBezTo>
                  <a:cubicBezTo>
                    <a:pt x="28522" y="8020"/>
                    <a:pt x="28472" y="7945"/>
                    <a:pt x="28447" y="7870"/>
                  </a:cubicBezTo>
                  <a:cubicBezTo>
                    <a:pt x="28347" y="7695"/>
                    <a:pt x="28246" y="7519"/>
                    <a:pt x="28171" y="7394"/>
                  </a:cubicBezTo>
                  <a:cubicBezTo>
                    <a:pt x="28146" y="7344"/>
                    <a:pt x="28096" y="7294"/>
                    <a:pt x="28071" y="7244"/>
                  </a:cubicBezTo>
                  <a:cubicBezTo>
                    <a:pt x="28071" y="7244"/>
                    <a:pt x="28071" y="7218"/>
                    <a:pt x="28071" y="7218"/>
                  </a:cubicBezTo>
                  <a:cubicBezTo>
                    <a:pt x="27946" y="7018"/>
                    <a:pt x="27795" y="6792"/>
                    <a:pt x="27670" y="6592"/>
                  </a:cubicBezTo>
                  <a:cubicBezTo>
                    <a:pt x="27620" y="6517"/>
                    <a:pt x="27570" y="6467"/>
                    <a:pt x="27545" y="6416"/>
                  </a:cubicBezTo>
                  <a:cubicBezTo>
                    <a:pt x="27394" y="6216"/>
                    <a:pt x="27269" y="6040"/>
                    <a:pt x="27119" y="5840"/>
                  </a:cubicBezTo>
                  <a:cubicBezTo>
                    <a:pt x="27093" y="5815"/>
                    <a:pt x="27068" y="5765"/>
                    <a:pt x="27018" y="5740"/>
                  </a:cubicBezTo>
                  <a:lnTo>
                    <a:pt x="26993" y="5690"/>
                  </a:lnTo>
                  <a:cubicBezTo>
                    <a:pt x="26743" y="5364"/>
                    <a:pt x="26492" y="5088"/>
                    <a:pt x="26216" y="4787"/>
                  </a:cubicBezTo>
                  <a:cubicBezTo>
                    <a:pt x="26166" y="4737"/>
                    <a:pt x="26116" y="4687"/>
                    <a:pt x="26066" y="4637"/>
                  </a:cubicBezTo>
                  <a:cubicBezTo>
                    <a:pt x="25991" y="4562"/>
                    <a:pt x="25941" y="4487"/>
                    <a:pt x="25865" y="4436"/>
                  </a:cubicBezTo>
                  <a:cubicBezTo>
                    <a:pt x="25013" y="3584"/>
                    <a:pt x="24061" y="2832"/>
                    <a:pt x="23008" y="2206"/>
                  </a:cubicBezTo>
                  <a:lnTo>
                    <a:pt x="22758" y="953"/>
                  </a:lnTo>
                  <a:cubicBezTo>
                    <a:pt x="22657" y="477"/>
                    <a:pt x="22231" y="176"/>
                    <a:pt x="21780" y="176"/>
                  </a:cubicBezTo>
                  <a:lnTo>
                    <a:pt x="21580" y="176"/>
                  </a:lnTo>
                  <a:lnTo>
                    <a:pt x="19499" y="627"/>
                  </a:lnTo>
                  <a:cubicBezTo>
                    <a:pt x="18096" y="201"/>
                    <a:pt x="16642" y="0"/>
                    <a:pt x="15139" y="0"/>
                  </a:cubicBezTo>
                  <a:close/>
                </a:path>
              </a:pathLst>
            </a:custGeom>
            <a:solidFill>
              <a:srgbClr val="FFFFFF"/>
            </a:solidFill>
            <a:ln>
              <a:noFill/>
            </a:ln>
            <a:effectLst>
              <a:outerShdw rotWithShape="0" algn="bl" dir="282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49"/>
            <p:cNvSpPr/>
            <p:nvPr/>
          </p:nvSpPr>
          <p:spPr>
            <a:xfrm>
              <a:off x="3665575" y="2920450"/>
              <a:ext cx="708675" cy="780100"/>
            </a:xfrm>
            <a:custGeom>
              <a:rect b="b" l="l" r="r" t="t"/>
              <a:pathLst>
                <a:path extrusionOk="0" h="31204" w="28347">
                  <a:moveTo>
                    <a:pt x="14161" y="1"/>
                  </a:moveTo>
                  <a:cubicBezTo>
                    <a:pt x="8897" y="1"/>
                    <a:pt x="4311" y="2883"/>
                    <a:pt x="1880" y="7144"/>
                  </a:cubicBezTo>
                  <a:cubicBezTo>
                    <a:pt x="677" y="9224"/>
                    <a:pt x="0" y="11605"/>
                    <a:pt x="0" y="14161"/>
                  </a:cubicBezTo>
                  <a:lnTo>
                    <a:pt x="0" y="31204"/>
                  </a:lnTo>
                  <a:lnTo>
                    <a:pt x="28346" y="31204"/>
                  </a:lnTo>
                  <a:lnTo>
                    <a:pt x="28346" y="14161"/>
                  </a:lnTo>
                  <a:cubicBezTo>
                    <a:pt x="28346" y="14036"/>
                    <a:pt x="28321" y="13911"/>
                    <a:pt x="28321" y="13810"/>
                  </a:cubicBezTo>
                  <a:cubicBezTo>
                    <a:pt x="28321" y="13585"/>
                    <a:pt x="28321" y="13384"/>
                    <a:pt x="28296" y="13159"/>
                  </a:cubicBezTo>
                  <a:cubicBezTo>
                    <a:pt x="28296" y="13109"/>
                    <a:pt x="28296" y="13033"/>
                    <a:pt x="28296" y="12983"/>
                  </a:cubicBezTo>
                  <a:cubicBezTo>
                    <a:pt x="28271" y="12908"/>
                    <a:pt x="28271" y="12858"/>
                    <a:pt x="28271" y="12783"/>
                  </a:cubicBezTo>
                  <a:cubicBezTo>
                    <a:pt x="28271" y="12708"/>
                    <a:pt x="28246" y="12658"/>
                    <a:pt x="28246" y="12607"/>
                  </a:cubicBezTo>
                  <a:cubicBezTo>
                    <a:pt x="28246" y="12507"/>
                    <a:pt x="28221" y="12407"/>
                    <a:pt x="28221" y="12332"/>
                  </a:cubicBezTo>
                  <a:cubicBezTo>
                    <a:pt x="28196" y="12231"/>
                    <a:pt x="28196" y="12156"/>
                    <a:pt x="28171" y="12081"/>
                  </a:cubicBezTo>
                  <a:cubicBezTo>
                    <a:pt x="28171" y="12031"/>
                    <a:pt x="28171" y="11956"/>
                    <a:pt x="28146" y="11906"/>
                  </a:cubicBezTo>
                  <a:cubicBezTo>
                    <a:pt x="28146" y="11881"/>
                    <a:pt x="28146" y="11881"/>
                    <a:pt x="28146" y="11881"/>
                  </a:cubicBezTo>
                  <a:cubicBezTo>
                    <a:pt x="28120" y="11780"/>
                    <a:pt x="28120" y="11680"/>
                    <a:pt x="28095" y="11580"/>
                  </a:cubicBezTo>
                  <a:cubicBezTo>
                    <a:pt x="28095" y="11505"/>
                    <a:pt x="28070" y="11455"/>
                    <a:pt x="28070" y="11379"/>
                  </a:cubicBezTo>
                  <a:cubicBezTo>
                    <a:pt x="28045" y="11329"/>
                    <a:pt x="28045" y="11254"/>
                    <a:pt x="28020" y="11204"/>
                  </a:cubicBezTo>
                  <a:cubicBezTo>
                    <a:pt x="27995" y="11028"/>
                    <a:pt x="27945" y="10853"/>
                    <a:pt x="27895" y="10678"/>
                  </a:cubicBezTo>
                  <a:cubicBezTo>
                    <a:pt x="27870" y="10602"/>
                    <a:pt x="27870" y="10527"/>
                    <a:pt x="27845" y="10427"/>
                  </a:cubicBezTo>
                  <a:cubicBezTo>
                    <a:pt x="27820" y="10352"/>
                    <a:pt x="27795" y="10277"/>
                    <a:pt x="27770" y="10226"/>
                  </a:cubicBezTo>
                  <a:cubicBezTo>
                    <a:pt x="27745" y="10126"/>
                    <a:pt x="27719" y="10026"/>
                    <a:pt x="27694" y="9951"/>
                  </a:cubicBezTo>
                  <a:cubicBezTo>
                    <a:pt x="27669" y="9825"/>
                    <a:pt x="27619" y="9725"/>
                    <a:pt x="27594" y="9625"/>
                  </a:cubicBezTo>
                  <a:cubicBezTo>
                    <a:pt x="27569" y="9550"/>
                    <a:pt x="27544" y="9475"/>
                    <a:pt x="27494" y="9374"/>
                  </a:cubicBezTo>
                  <a:cubicBezTo>
                    <a:pt x="27494" y="9324"/>
                    <a:pt x="27469" y="9274"/>
                    <a:pt x="27444" y="9224"/>
                  </a:cubicBezTo>
                  <a:cubicBezTo>
                    <a:pt x="27394" y="9048"/>
                    <a:pt x="27318" y="8898"/>
                    <a:pt x="27243" y="8723"/>
                  </a:cubicBezTo>
                  <a:cubicBezTo>
                    <a:pt x="27218" y="8647"/>
                    <a:pt x="27193" y="8572"/>
                    <a:pt x="27168" y="8497"/>
                  </a:cubicBezTo>
                  <a:cubicBezTo>
                    <a:pt x="27068" y="8272"/>
                    <a:pt x="26943" y="8046"/>
                    <a:pt x="26842" y="7820"/>
                  </a:cubicBezTo>
                  <a:cubicBezTo>
                    <a:pt x="26792" y="7745"/>
                    <a:pt x="26767" y="7670"/>
                    <a:pt x="26717" y="7595"/>
                  </a:cubicBezTo>
                  <a:cubicBezTo>
                    <a:pt x="26667" y="7520"/>
                    <a:pt x="26642" y="7444"/>
                    <a:pt x="26592" y="7369"/>
                  </a:cubicBezTo>
                  <a:cubicBezTo>
                    <a:pt x="26516" y="7219"/>
                    <a:pt x="26441" y="7069"/>
                    <a:pt x="26341" y="6918"/>
                  </a:cubicBezTo>
                  <a:cubicBezTo>
                    <a:pt x="26316" y="6868"/>
                    <a:pt x="26266" y="6818"/>
                    <a:pt x="26241" y="6768"/>
                  </a:cubicBezTo>
                  <a:cubicBezTo>
                    <a:pt x="26115" y="6567"/>
                    <a:pt x="25990" y="6367"/>
                    <a:pt x="25865" y="6166"/>
                  </a:cubicBezTo>
                  <a:cubicBezTo>
                    <a:pt x="25815" y="6116"/>
                    <a:pt x="25790" y="6066"/>
                    <a:pt x="25740" y="5991"/>
                  </a:cubicBezTo>
                  <a:cubicBezTo>
                    <a:pt x="25614" y="5815"/>
                    <a:pt x="25489" y="5640"/>
                    <a:pt x="25339" y="5465"/>
                  </a:cubicBezTo>
                  <a:cubicBezTo>
                    <a:pt x="25313" y="5414"/>
                    <a:pt x="25263" y="5364"/>
                    <a:pt x="25238" y="5339"/>
                  </a:cubicBezTo>
                  <a:cubicBezTo>
                    <a:pt x="25013" y="5038"/>
                    <a:pt x="24762" y="4763"/>
                    <a:pt x="24511" y="4487"/>
                  </a:cubicBezTo>
                  <a:cubicBezTo>
                    <a:pt x="24461" y="4437"/>
                    <a:pt x="24411" y="4387"/>
                    <a:pt x="24361" y="4337"/>
                  </a:cubicBezTo>
                  <a:cubicBezTo>
                    <a:pt x="24311" y="4287"/>
                    <a:pt x="24261" y="4211"/>
                    <a:pt x="24186" y="4161"/>
                  </a:cubicBezTo>
                  <a:cubicBezTo>
                    <a:pt x="21629" y="1580"/>
                    <a:pt x="18070"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49"/>
            <p:cNvSpPr/>
            <p:nvPr/>
          </p:nvSpPr>
          <p:spPr>
            <a:xfrm>
              <a:off x="4249525" y="3421975"/>
              <a:ext cx="124725" cy="215925"/>
            </a:xfrm>
            <a:custGeom>
              <a:rect b="b" l="l" r="r" t="t"/>
              <a:pathLst>
                <a:path extrusionOk="0" h="8637" w="4989">
                  <a:moveTo>
                    <a:pt x="2093" y="1"/>
                  </a:moveTo>
                  <a:cubicBezTo>
                    <a:pt x="1459" y="1"/>
                    <a:pt x="816" y="126"/>
                    <a:pt x="201" y="391"/>
                  </a:cubicBezTo>
                  <a:cubicBezTo>
                    <a:pt x="126" y="441"/>
                    <a:pt x="76" y="466"/>
                    <a:pt x="1" y="491"/>
                  </a:cubicBezTo>
                  <a:lnTo>
                    <a:pt x="1078" y="2521"/>
                  </a:lnTo>
                  <a:cubicBezTo>
                    <a:pt x="1103" y="2496"/>
                    <a:pt x="1103" y="2496"/>
                    <a:pt x="1128" y="2496"/>
                  </a:cubicBezTo>
                  <a:cubicBezTo>
                    <a:pt x="1438" y="2358"/>
                    <a:pt x="1764" y="2292"/>
                    <a:pt x="2085" y="2292"/>
                  </a:cubicBezTo>
                  <a:cubicBezTo>
                    <a:pt x="2984" y="2292"/>
                    <a:pt x="3848" y="2806"/>
                    <a:pt x="4236" y="3674"/>
                  </a:cubicBezTo>
                  <a:cubicBezTo>
                    <a:pt x="4712" y="4752"/>
                    <a:pt x="4286" y="6005"/>
                    <a:pt x="3284" y="6607"/>
                  </a:cubicBezTo>
                  <a:lnTo>
                    <a:pt x="4361" y="8637"/>
                  </a:lnTo>
                  <a:cubicBezTo>
                    <a:pt x="4587" y="8511"/>
                    <a:pt x="4788" y="8361"/>
                    <a:pt x="4988" y="8211"/>
                  </a:cubicBezTo>
                  <a:lnTo>
                    <a:pt x="4988" y="968"/>
                  </a:lnTo>
                  <a:cubicBezTo>
                    <a:pt x="4161" y="343"/>
                    <a:pt x="3139"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49"/>
            <p:cNvSpPr/>
            <p:nvPr/>
          </p:nvSpPr>
          <p:spPr>
            <a:xfrm>
              <a:off x="3665575" y="3336500"/>
              <a:ext cx="152900" cy="255675"/>
            </a:xfrm>
            <a:custGeom>
              <a:rect b="b" l="l" r="r" t="t"/>
              <a:pathLst>
                <a:path extrusionOk="0" h="10227" w="6116">
                  <a:moveTo>
                    <a:pt x="1003" y="1"/>
                  </a:moveTo>
                  <a:cubicBezTo>
                    <a:pt x="652" y="1"/>
                    <a:pt x="326" y="26"/>
                    <a:pt x="0" y="101"/>
                  </a:cubicBezTo>
                  <a:lnTo>
                    <a:pt x="0" y="10126"/>
                  </a:lnTo>
                  <a:cubicBezTo>
                    <a:pt x="326" y="10201"/>
                    <a:pt x="652" y="10226"/>
                    <a:pt x="1003" y="10226"/>
                  </a:cubicBezTo>
                  <a:cubicBezTo>
                    <a:pt x="3810" y="10226"/>
                    <a:pt x="6115" y="7945"/>
                    <a:pt x="6115" y="5113"/>
                  </a:cubicBezTo>
                  <a:cubicBezTo>
                    <a:pt x="6115" y="2281"/>
                    <a:pt x="3810"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49"/>
            <p:cNvSpPr/>
            <p:nvPr/>
          </p:nvSpPr>
          <p:spPr>
            <a:xfrm>
              <a:off x="3712550" y="2920450"/>
              <a:ext cx="661700" cy="463075"/>
            </a:xfrm>
            <a:custGeom>
              <a:rect b="b" l="l" r="r" t="t"/>
              <a:pathLst>
                <a:path extrusionOk="0" h="18523" w="26468">
                  <a:moveTo>
                    <a:pt x="12282" y="1"/>
                  </a:moveTo>
                  <a:cubicBezTo>
                    <a:pt x="7018" y="1"/>
                    <a:pt x="2432" y="2883"/>
                    <a:pt x="1" y="7144"/>
                  </a:cubicBezTo>
                  <a:lnTo>
                    <a:pt x="26467" y="18522"/>
                  </a:lnTo>
                  <a:lnTo>
                    <a:pt x="26467" y="14161"/>
                  </a:lnTo>
                  <a:cubicBezTo>
                    <a:pt x="26467" y="14036"/>
                    <a:pt x="26442" y="13911"/>
                    <a:pt x="26442" y="13810"/>
                  </a:cubicBezTo>
                  <a:cubicBezTo>
                    <a:pt x="26442" y="13585"/>
                    <a:pt x="26442" y="13384"/>
                    <a:pt x="26417" y="13159"/>
                  </a:cubicBezTo>
                  <a:cubicBezTo>
                    <a:pt x="26417" y="13109"/>
                    <a:pt x="26417" y="13033"/>
                    <a:pt x="26417" y="12983"/>
                  </a:cubicBezTo>
                  <a:cubicBezTo>
                    <a:pt x="26392" y="12908"/>
                    <a:pt x="26392" y="12858"/>
                    <a:pt x="26392" y="12783"/>
                  </a:cubicBezTo>
                  <a:cubicBezTo>
                    <a:pt x="26392" y="12708"/>
                    <a:pt x="26367" y="12658"/>
                    <a:pt x="26367" y="12607"/>
                  </a:cubicBezTo>
                  <a:cubicBezTo>
                    <a:pt x="26367" y="12507"/>
                    <a:pt x="26342" y="12407"/>
                    <a:pt x="26342" y="12332"/>
                  </a:cubicBezTo>
                  <a:cubicBezTo>
                    <a:pt x="26317" y="12231"/>
                    <a:pt x="26317" y="12156"/>
                    <a:pt x="26292" y="12081"/>
                  </a:cubicBezTo>
                  <a:cubicBezTo>
                    <a:pt x="26292" y="12031"/>
                    <a:pt x="26292" y="11956"/>
                    <a:pt x="26267" y="11906"/>
                  </a:cubicBezTo>
                  <a:cubicBezTo>
                    <a:pt x="26267" y="11881"/>
                    <a:pt x="26267" y="11881"/>
                    <a:pt x="26267" y="11881"/>
                  </a:cubicBezTo>
                  <a:cubicBezTo>
                    <a:pt x="26241" y="11780"/>
                    <a:pt x="26241" y="11680"/>
                    <a:pt x="26216" y="11580"/>
                  </a:cubicBezTo>
                  <a:cubicBezTo>
                    <a:pt x="26216" y="11505"/>
                    <a:pt x="26191" y="11455"/>
                    <a:pt x="26191" y="11379"/>
                  </a:cubicBezTo>
                  <a:cubicBezTo>
                    <a:pt x="26166" y="11329"/>
                    <a:pt x="26166" y="11254"/>
                    <a:pt x="26141" y="11204"/>
                  </a:cubicBezTo>
                  <a:cubicBezTo>
                    <a:pt x="26116" y="11028"/>
                    <a:pt x="26066" y="10853"/>
                    <a:pt x="26016" y="10678"/>
                  </a:cubicBezTo>
                  <a:cubicBezTo>
                    <a:pt x="25991" y="10602"/>
                    <a:pt x="25991" y="10527"/>
                    <a:pt x="25966" y="10427"/>
                  </a:cubicBezTo>
                  <a:cubicBezTo>
                    <a:pt x="25941" y="10352"/>
                    <a:pt x="25916" y="10277"/>
                    <a:pt x="25891" y="10226"/>
                  </a:cubicBezTo>
                  <a:cubicBezTo>
                    <a:pt x="25866" y="10126"/>
                    <a:pt x="25840" y="10026"/>
                    <a:pt x="25815" y="9951"/>
                  </a:cubicBezTo>
                  <a:cubicBezTo>
                    <a:pt x="25790" y="9825"/>
                    <a:pt x="25740" y="9725"/>
                    <a:pt x="25715" y="9625"/>
                  </a:cubicBezTo>
                  <a:cubicBezTo>
                    <a:pt x="25690" y="9550"/>
                    <a:pt x="25665" y="9475"/>
                    <a:pt x="25615" y="9374"/>
                  </a:cubicBezTo>
                  <a:cubicBezTo>
                    <a:pt x="25615" y="9324"/>
                    <a:pt x="25590" y="9274"/>
                    <a:pt x="25565" y="9224"/>
                  </a:cubicBezTo>
                  <a:cubicBezTo>
                    <a:pt x="25515" y="9048"/>
                    <a:pt x="25439" y="8898"/>
                    <a:pt x="25364" y="8723"/>
                  </a:cubicBezTo>
                  <a:cubicBezTo>
                    <a:pt x="25339" y="8647"/>
                    <a:pt x="25314" y="8572"/>
                    <a:pt x="25289" y="8497"/>
                  </a:cubicBezTo>
                  <a:cubicBezTo>
                    <a:pt x="25189" y="8272"/>
                    <a:pt x="25064" y="8046"/>
                    <a:pt x="24963" y="7820"/>
                  </a:cubicBezTo>
                  <a:cubicBezTo>
                    <a:pt x="24913" y="7745"/>
                    <a:pt x="24888" y="7670"/>
                    <a:pt x="24838" y="7595"/>
                  </a:cubicBezTo>
                  <a:cubicBezTo>
                    <a:pt x="24788" y="7520"/>
                    <a:pt x="24763" y="7444"/>
                    <a:pt x="24713" y="7369"/>
                  </a:cubicBezTo>
                  <a:cubicBezTo>
                    <a:pt x="24637" y="7219"/>
                    <a:pt x="24562" y="7069"/>
                    <a:pt x="24462" y="6918"/>
                  </a:cubicBezTo>
                  <a:cubicBezTo>
                    <a:pt x="24437" y="6868"/>
                    <a:pt x="24387" y="6818"/>
                    <a:pt x="24362" y="6768"/>
                  </a:cubicBezTo>
                  <a:cubicBezTo>
                    <a:pt x="24236" y="6567"/>
                    <a:pt x="24111" y="6367"/>
                    <a:pt x="23986" y="6166"/>
                  </a:cubicBezTo>
                  <a:cubicBezTo>
                    <a:pt x="23936" y="6116"/>
                    <a:pt x="23911" y="6066"/>
                    <a:pt x="23861" y="5991"/>
                  </a:cubicBezTo>
                  <a:cubicBezTo>
                    <a:pt x="23735" y="5815"/>
                    <a:pt x="23610" y="5640"/>
                    <a:pt x="23460" y="5465"/>
                  </a:cubicBezTo>
                  <a:cubicBezTo>
                    <a:pt x="23434" y="5414"/>
                    <a:pt x="23384" y="5364"/>
                    <a:pt x="23359" y="5339"/>
                  </a:cubicBezTo>
                  <a:cubicBezTo>
                    <a:pt x="23134" y="5038"/>
                    <a:pt x="22883" y="4763"/>
                    <a:pt x="22632" y="4487"/>
                  </a:cubicBezTo>
                  <a:cubicBezTo>
                    <a:pt x="22582" y="4437"/>
                    <a:pt x="22532" y="4387"/>
                    <a:pt x="22482" y="4337"/>
                  </a:cubicBezTo>
                  <a:cubicBezTo>
                    <a:pt x="22432" y="4287"/>
                    <a:pt x="22382" y="4211"/>
                    <a:pt x="22307" y="4161"/>
                  </a:cubicBezTo>
                  <a:cubicBezTo>
                    <a:pt x="19750" y="1580"/>
                    <a:pt x="16191" y="1"/>
                    <a:pt x="12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49"/>
            <p:cNvSpPr/>
            <p:nvPr/>
          </p:nvSpPr>
          <p:spPr>
            <a:xfrm>
              <a:off x="3684975" y="3260675"/>
              <a:ext cx="36375" cy="36375"/>
            </a:xfrm>
            <a:custGeom>
              <a:rect b="b" l="l" r="r" t="t"/>
              <a:pathLst>
                <a:path extrusionOk="0" h="1455" w="1455">
                  <a:moveTo>
                    <a:pt x="728" y="1"/>
                  </a:moveTo>
                  <a:cubicBezTo>
                    <a:pt x="327" y="1"/>
                    <a:pt x="1" y="327"/>
                    <a:pt x="1" y="728"/>
                  </a:cubicBezTo>
                  <a:cubicBezTo>
                    <a:pt x="1" y="1129"/>
                    <a:pt x="327" y="1455"/>
                    <a:pt x="728" y="1455"/>
                  </a:cubicBezTo>
                  <a:cubicBezTo>
                    <a:pt x="1129" y="1455"/>
                    <a:pt x="1455" y="1129"/>
                    <a:pt x="1455" y="728"/>
                  </a:cubicBezTo>
                  <a:cubicBezTo>
                    <a:pt x="1455" y="327"/>
                    <a:pt x="1129" y="1"/>
                    <a:pt x="7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49"/>
            <p:cNvSpPr/>
            <p:nvPr/>
          </p:nvSpPr>
          <p:spPr>
            <a:xfrm>
              <a:off x="3939375" y="2946150"/>
              <a:ext cx="36375" cy="36375"/>
            </a:xfrm>
            <a:custGeom>
              <a:rect b="b" l="l" r="r" t="t"/>
              <a:pathLst>
                <a:path extrusionOk="0" h="1455" w="1455">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49"/>
            <p:cNvSpPr/>
            <p:nvPr/>
          </p:nvSpPr>
          <p:spPr>
            <a:xfrm>
              <a:off x="4306550" y="3347150"/>
              <a:ext cx="36350" cy="36375"/>
            </a:xfrm>
            <a:custGeom>
              <a:rect b="b" l="l" r="r" t="t"/>
              <a:pathLst>
                <a:path extrusionOk="0" h="1455" w="1454">
                  <a:moveTo>
                    <a:pt x="727" y="1"/>
                  </a:moveTo>
                  <a:cubicBezTo>
                    <a:pt x="326" y="1"/>
                    <a:pt x="0" y="326"/>
                    <a:pt x="0" y="727"/>
                  </a:cubicBezTo>
                  <a:cubicBezTo>
                    <a:pt x="0" y="1128"/>
                    <a:pt x="326" y="1454"/>
                    <a:pt x="727" y="1454"/>
                  </a:cubicBezTo>
                  <a:cubicBezTo>
                    <a:pt x="1128" y="1454"/>
                    <a:pt x="1454" y="1128"/>
                    <a:pt x="1454" y="727"/>
                  </a:cubicBezTo>
                  <a:cubicBezTo>
                    <a:pt x="1454" y="326"/>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49"/>
            <p:cNvSpPr/>
            <p:nvPr/>
          </p:nvSpPr>
          <p:spPr>
            <a:xfrm>
              <a:off x="4258925" y="3647900"/>
              <a:ext cx="36375" cy="36375"/>
            </a:xfrm>
            <a:custGeom>
              <a:rect b="b" l="l" r="r" t="t"/>
              <a:pathLst>
                <a:path extrusionOk="0" h="1455" w="1455">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49"/>
            <p:cNvSpPr/>
            <p:nvPr/>
          </p:nvSpPr>
          <p:spPr>
            <a:xfrm>
              <a:off x="3694375" y="3643525"/>
              <a:ext cx="37000" cy="36350"/>
            </a:xfrm>
            <a:custGeom>
              <a:rect b="b" l="l" r="r" t="t"/>
              <a:pathLst>
                <a:path extrusionOk="0" h="1454" w="1480">
                  <a:moveTo>
                    <a:pt x="728" y="0"/>
                  </a:moveTo>
                  <a:cubicBezTo>
                    <a:pt x="327" y="0"/>
                    <a:pt x="1" y="326"/>
                    <a:pt x="1" y="727"/>
                  </a:cubicBezTo>
                  <a:cubicBezTo>
                    <a:pt x="1" y="1128"/>
                    <a:pt x="327" y="1454"/>
                    <a:pt x="728" y="1454"/>
                  </a:cubicBezTo>
                  <a:cubicBezTo>
                    <a:pt x="1154" y="1454"/>
                    <a:pt x="1480" y="1128"/>
                    <a:pt x="1480" y="727"/>
                  </a:cubicBezTo>
                  <a:cubicBezTo>
                    <a:pt x="1480" y="326"/>
                    <a:pt x="1154" y="0"/>
                    <a:pt x="7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49"/>
            <p:cNvSpPr/>
            <p:nvPr/>
          </p:nvSpPr>
          <p:spPr>
            <a:xfrm>
              <a:off x="4304675" y="3052675"/>
              <a:ext cx="1275" cy="1275"/>
            </a:xfrm>
            <a:custGeom>
              <a:rect b="b" l="l" r="r" t="t"/>
              <a:pathLst>
                <a:path extrusionOk="0" h="51" w="51">
                  <a:moveTo>
                    <a:pt x="0" y="0"/>
                  </a:moveTo>
                  <a:cubicBezTo>
                    <a:pt x="0" y="0"/>
                    <a:pt x="0" y="25"/>
                    <a:pt x="25" y="25"/>
                  </a:cubicBezTo>
                  <a:cubicBezTo>
                    <a:pt x="25" y="25"/>
                    <a:pt x="50" y="50"/>
                    <a:pt x="50" y="50"/>
                  </a:cubicBezTo>
                  <a:cubicBezTo>
                    <a:pt x="25" y="25"/>
                    <a:pt x="25" y="0"/>
                    <a:pt x="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49"/>
            <p:cNvSpPr/>
            <p:nvPr/>
          </p:nvSpPr>
          <p:spPr>
            <a:xfrm>
              <a:off x="4206925" y="3158325"/>
              <a:ext cx="21325" cy="38700"/>
            </a:xfrm>
            <a:custGeom>
              <a:rect b="b" l="l" r="r" t="t"/>
              <a:pathLst>
                <a:path extrusionOk="0" h="1548" w="853">
                  <a:moveTo>
                    <a:pt x="146" y="0"/>
                  </a:moveTo>
                  <a:cubicBezTo>
                    <a:pt x="129" y="0"/>
                    <a:pt x="113" y="3"/>
                    <a:pt x="101" y="10"/>
                  </a:cubicBezTo>
                  <a:cubicBezTo>
                    <a:pt x="25" y="35"/>
                    <a:pt x="0" y="135"/>
                    <a:pt x="25" y="185"/>
                  </a:cubicBezTo>
                  <a:lnTo>
                    <a:pt x="577" y="1463"/>
                  </a:lnTo>
                  <a:cubicBezTo>
                    <a:pt x="596" y="1520"/>
                    <a:pt x="643" y="1548"/>
                    <a:pt x="697" y="1548"/>
                  </a:cubicBezTo>
                  <a:cubicBezTo>
                    <a:pt x="715" y="1548"/>
                    <a:pt x="733" y="1545"/>
                    <a:pt x="752" y="1539"/>
                  </a:cubicBezTo>
                  <a:cubicBezTo>
                    <a:pt x="827" y="1513"/>
                    <a:pt x="852" y="1413"/>
                    <a:pt x="827" y="1363"/>
                  </a:cubicBezTo>
                  <a:lnTo>
                    <a:pt x="276" y="85"/>
                  </a:lnTo>
                  <a:cubicBezTo>
                    <a:pt x="257" y="28"/>
                    <a:pt x="196" y="0"/>
                    <a:pt x="146"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49"/>
            <p:cNvSpPr/>
            <p:nvPr/>
          </p:nvSpPr>
          <p:spPr>
            <a:xfrm>
              <a:off x="4261425" y="3140775"/>
              <a:ext cx="21325" cy="38650"/>
            </a:xfrm>
            <a:custGeom>
              <a:rect b="b" l="l" r="r" t="t"/>
              <a:pathLst>
                <a:path extrusionOk="0" h="1546" w="853">
                  <a:moveTo>
                    <a:pt x="146" y="1"/>
                  </a:moveTo>
                  <a:cubicBezTo>
                    <a:pt x="129" y="1"/>
                    <a:pt x="114" y="4"/>
                    <a:pt x="101" y="10"/>
                  </a:cubicBezTo>
                  <a:cubicBezTo>
                    <a:pt x="26" y="35"/>
                    <a:pt x="1" y="110"/>
                    <a:pt x="26" y="185"/>
                  </a:cubicBezTo>
                  <a:lnTo>
                    <a:pt x="577" y="1464"/>
                  </a:lnTo>
                  <a:cubicBezTo>
                    <a:pt x="598" y="1504"/>
                    <a:pt x="652" y="1545"/>
                    <a:pt x="712" y="1545"/>
                  </a:cubicBezTo>
                  <a:cubicBezTo>
                    <a:pt x="725" y="1545"/>
                    <a:pt x="739" y="1543"/>
                    <a:pt x="753" y="1539"/>
                  </a:cubicBezTo>
                  <a:cubicBezTo>
                    <a:pt x="828" y="1489"/>
                    <a:pt x="853" y="1413"/>
                    <a:pt x="828" y="1338"/>
                  </a:cubicBezTo>
                  <a:lnTo>
                    <a:pt x="276" y="85"/>
                  </a:lnTo>
                  <a:cubicBezTo>
                    <a:pt x="258" y="29"/>
                    <a:pt x="197"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49"/>
            <p:cNvSpPr/>
            <p:nvPr/>
          </p:nvSpPr>
          <p:spPr>
            <a:xfrm>
              <a:off x="4228225" y="3088150"/>
              <a:ext cx="19450" cy="39275"/>
            </a:xfrm>
            <a:custGeom>
              <a:rect b="b" l="l" r="r" t="t"/>
              <a:pathLst>
                <a:path extrusionOk="0" h="1571" w="778">
                  <a:moveTo>
                    <a:pt x="622" y="0"/>
                  </a:moveTo>
                  <a:cubicBezTo>
                    <a:pt x="567" y="0"/>
                    <a:pt x="520" y="28"/>
                    <a:pt x="502" y="85"/>
                  </a:cubicBezTo>
                  <a:lnTo>
                    <a:pt x="25" y="1388"/>
                  </a:lnTo>
                  <a:cubicBezTo>
                    <a:pt x="0" y="1438"/>
                    <a:pt x="25" y="1538"/>
                    <a:pt x="101" y="1564"/>
                  </a:cubicBezTo>
                  <a:cubicBezTo>
                    <a:pt x="114" y="1568"/>
                    <a:pt x="127" y="1570"/>
                    <a:pt x="140" y="1570"/>
                  </a:cubicBezTo>
                  <a:cubicBezTo>
                    <a:pt x="201" y="1570"/>
                    <a:pt x="255" y="1525"/>
                    <a:pt x="276" y="1463"/>
                  </a:cubicBezTo>
                  <a:lnTo>
                    <a:pt x="752" y="185"/>
                  </a:lnTo>
                  <a:cubicBezTo>
                    <a:pt x="777" y="110"/>
                    <a:pt x="752" y="35"/>
                    <a:pt x="677" y="10"/>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49"/>
            <p:cNvSpPr/>
            <p:nvPr/>
          </p:nvSpPr>
          <p:spPr>
            <a:xfrm>
              <a:off x="4312175" y="3123925"/>
              <a:ext cx="20075" cy="39275"/>
            </a:xfrm>
            <a:custGeom>
              <a:rect b="b" l="l" r="r" t="t"/>
              <a:pathLst>
                <a:path extrusionOk="0" h="1571" w="803">
                  <a:moveTo>
                    <a:pt x="636" y="1"/>
                  </a:moveTo>
                  <a:cubicBezTo>
                    <a:pt x="576" y="1"/>
                    <a:pt x="523" y="41"/>
                    <a:pt x="502" y="82"/>
                  </a:cubicBezTo>
                  <a:lnTo>
                    <a:pt x="26" y="1386"/>
                  </a:lnTo>
                  <a:cubicBezTo>
                    <a:pt x="1" y="1461"/>
                    <a:pt x="26" y="1536"/>
                    <a:pt x="101" y="1561"/>
                  </a:cubicBezTo>
                  <a:cubicBezTo>
                    <a:pt x="120" y="1567"/>
                    <a:pt x="139" y="1571"/>
                    <a:pt x="157" y="1571"/>
                  </a:cubicBezTo>
                  <a:cubicBezTo>
                    <a:pt x="211" y="1571"/>
                    <a:pt x="258" y="1542"/>
                    <a:pt x="277" y="1486"/>
                  </a:cubicBezTo>
                  <a:lnTo>
                    <a:pt x="778" y="183"/>
                  </a:lnTo>
                  <a:cubicBezTo>
                    <a:pt x="803" y="107"/>
                    <a:pt x="753" y="32"/>
                    <a:pt x="678" y="7"/>
                  </a:cubicBezTo>
                  <a:cubicBezTo>
                    <a:pt x="664" y="3"/>
                    <a:pt x="650"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49"/>
            <p:cNvSpPr/>
            <p:nvPr/>
          </p:nvSpPr>
          <p:spPr>
            <a:xfrm>
              <a:off x="4320325" y="3233575"/>
              <a:ext cx="20075" cy="39275"/>
            </a:xfrm>
            <a:custGeom>
              <a:rect b="b" l="l" r="r" t="t"/>
              <a:pathLst>
                <a:path extrusionOk="0" h="1571" w="803">
                  <a:moveTo>
                    <a:pt x="663" y="1"/>
                  </a:moveTo>
                  <a:cubicBezTo>
                    <a:pt x="601" y="1"/>
                    <a:pt x="543" y="46"/>
                    <a:pt x="502" y="107"/>
                  </a:cubicBezTo>
                  <a:lnTo>
                    <a:pt x="26" y="1386"/>
                  </a:lnTo>
                  <a:cubicBezTo>
                    <a:pt x="1" y="1461"/>
                    <a:pt x="51" y="1536"/>
                    <a:pt x="126" y="1561"/>
                  </a:cubicBezTo>
                  <a:cubicBezTo>
                    <a:pt x="138" y="1567"/>
                    <a:pt x="154" y="1571"/>
                    <a:pt x="171" y="1571"/>
                  </a:cubicBezTo>
                  <a:cubicBezTo>
                    <a:pt x="222" y="1571"/>
                    <a:pt x="283" y="1542"/>
                    <a:pt x="301" y="1486"/>
                  </a:cubicBezTo>
                  <a:lnTo>
                    <a:pt x="778" y="183"/>
                  </a:lnTo>
                  <a:cubicBezTo>
                    <a:pt x="803" y="133"/>
                    <a:pt x="753" y="32"/>
                    <a:pt x="702" y="7"/>
                  </a:cubicBezTo>
                  <a:cubicBezTo>
                    <a:pt x="689" y="3"/>
                    <a:pt x="67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49"/>
            <p:cNvSpPr/>
            <p:nvPr/>
          </p:nvSpPr>
          <p:spPr>
            <a:xfrm>
              <a:off x="4230725" y="3047500"/>
              <a:ext cx="41375" cy="13500"/>
            </a:xfrm>
            <a:custGeom>
              <a:rect b="b" l="l" r="r" t="t"/>
              <a:pathLst>
                <a:path extrusionOk="0" h="540" w="1655">
                  <a:moveTo>
                    <a:pt x="137" y="0"/>
                  </a:moveTo>
                  <a:cubicBezTo>
                    <a:pt x="77" y="0"/>
                    <a:pt x="26" y="45"/>
                    <a:pt x="26" y="107"/>
                  </a:cubicBezTo>
                  <a:cubicBezTo>
                    <a:pt x="1" y="182"/>
                    <a:pt x="51" y="257"/>
                    <a:pt x="126" y="282"/>
                  </a:cubicBezTo>
                  <a:lnTo>
                    <a:pt x="1479" y="533"/>
                  </a:lnTo>
                  <a:cubicBezTo>
                    <a:pt x="1493" y="537"/>
                    <a:pt x="1506" y="539"/>
                    <a:pt x="1519" y="539"/>
                  </a:cubicBezTo>
                  <a:cubicBezTo>
                    <a:pt x="1579" y="539"/>
                    <a:pt x="1630" y="494"/>
                    <a:pt x="1630" y="433"/>
                  </a:cubicBezTo>
                  <a:cubicBezTo>
                    <a:pt x="1655" y="357"/>
                    <a:pt x="1605" y="282"/>
                    <a:pt x="1530" y="257"/>
                  </a:cubicBezTo>
                  <a:lnTo>
                    <a:pt x="176" y="7"/>
                  </a:lnTo>
                  <a:cubicBezTo>
                    <a:pt x="163" y="2"/>
                    <a:pt x="149"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49"/>
            <p:cNvSpPr/>
            <p:nvPr/>
          </p:nvSpPr>
          <p:spPr>
            <a:xfrm>
              <a:off x="4282725" y="3205550"/>
              <a:ext cx="41400" cy="13350"/>
            </a:xfrm>
            <a:custGeom>
              <a:rect b="b" l="l" r="r" t="t"/>
              <a:pathLst>
                <a:path extrusionOk="0" h="534" w="1656">
                  <a:moveTo>
                    <a:pt x="176" y="0"/>
                  </a:moveTo>
                  <a:cubicBezTo>
                    <a:pt x="101" y="0"/>
                    <a:pt x="26" y="51"/>
                    <a:pt x="1" y="126"/>
                  </a:cubicBezTo>
                  <a:cubicBezTo>
                    <a:pt x="1" y="201"/>
                    <a:pt x="51" y="276"/>
                    <a:pt x="126" y="276"/>
                  </a:cubicBezTo>
                  <a:lnTo>
                    <a:pt x="1480" y="527"/>
                  </a:lnTo>
                  <a:cubicBezTo>
                    <a:pt x="1493" y="531"/>
                    <a:pt x="1506" y="533"/>
                    <a:pt x="1519" y="533"/>
                  </a:cubicBezTo>
                  <a:cubicBezTo>
                    <a:pt x="1579" y="533"/>
                    <a:pt x="1630" y="488"/>
                    <a:pt x="1630" y="426"/>
                  </a:cubicBezTo>
                  <a:cubicBezTo>
                    <a:pt x="1655" y="351"/>
                    <a:pt x="1605" y="276"/>
                    <a:pt x="1530" y="276"/>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49"/>
            <p:cNvSpPr/>
            <p:nvPr/>
          </p:nvSpPr>
          <p:spPr>
            <a:xfrm>
              <a:off x="4270825" y="3089950"/>
              <a:ext cx="32600" cy="30100"/>
            </a:xfrm>
            <a:custGeom>
              <a:rect b="b" l="l" r="r" t="t"/>
              <a:pathLst>
                <a:path extrusionOk="0" h="1204" w="1304">
                  <a:moveTo>
                    <a:pt x="142" y="0"/>
                  </a:moveTo>
                  <a:cubicBezTo>
                    <a:pt x="107" y="0"/>
                    <a:pt x="76" y="13"/>
                    <a:pt x="51" y="38"/>
                  </a:cubicBezTo>
                  <a:cubicBezTo>
                    <a:pt x="1" y="88"/>
                    <a:pt x="1" y="188"/>
                    <a:pt x="51" y="238"/>
                  </a:cubicBezTo>
                  <a:lnTo>
                    <a:pt x="1053" y="1166"/>
                  </a:lnTo>
                  <a:cubicBezTo>
                    <a:pt x="1078" y="1191"/>
                    <a:pt x="1116" y="1203"/>
                    <a:pt x="1154" y="1203"/>
                  </a:cubicBezTo>
                  <a:cubicBezTo>
                    <a:pt x="1191" y="1203"/>
                    <a:pt x="1229" y="1191"/>
                    <a:pt x="1254" y="1166"/>
                  </a:cubicBezTo>
                  <a:cubicBezTo>
                    <a:pt x="1304" y="1116"/>
                    <a:pt x="1304" y="1015"/>
                    <a:pt x="1254" y="965"/>
                  </a:cubicBezTo>
                  <a:lnTo>
                    <a:pt x="251"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49"/>
            <p:cNvSpPr/>
            <p:nvPr/>
          </p:nvSpPr>
          <p:spPr>
            <a:xfrm>
              <a:off x="4233850" y="3210250"/>
              <a:ext cx="32625" cy="30725"/>
            </a:xfrm>
            <a:custGeom>
              <a:rect b="b" l="l" r="r" t="t"/>
              <a:pathLst>
                <a:path extrusionOk="0" h="1229" w="1305">
                  <a:moveTo>
                    <a:pt x="142" y="0"/>
                  </a:moveTo>
                  <a:cubicBezTo>
                    <a:pt x="108" y="0"/>
                    <a:pt x="76" y="13"/>
                    <a:pt x="51" y="38"/>
                  </a:cubicBezTo>
                  <a:cubicBezTo>
                    <a:pt x="1" y="88"/>
                    <a:pt x="1" y="188"/>
                    <a:pt x="51" y="238"/>
                  </a:cubicBezTo>
                  <a:lnTo>
                    <a:pt x="1054" y="1191"/>
                  </a:lnTo>
                  <a:cubicBezTo>
                    <a:pt x="1079" y="1216"/>
                    <a:pt x="1116" y="1228"/>
                    <a:pt x="1154" y="1228"/>
                  </a:cubicBezTo>
                  <a:cubicBezTo>
                    <a:pt x="1191" y="1228"/>
                    <a:pt x="1229" y="1216"/>
                    <a:pt x="1254" y="1191"/>
                  </a:cubicBezTo>
                  <a:cubicBezTo>
                    <a:pt x="1304" y="1116"/>
                    <a:pt x="1304" y="1040"/>
                    <a:pt x="1254" y="990"/>
                  </a:cubicBezTo>
                  <a:lnTo>
                    <a:pt x="252"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49"/>
            <p:cNvSpPr/>
            <p:nvPr/>
          </p:nvSpPr>
          <p:spPr>
            <a:xfrm>
              <a:off x="4338500" y="3179225"/>
              <a:ext cx="29475" cy="30725"/>
            </a:xfrm>
            <a:custGeom>
              <a:rect b="b" l="l" r="r" t="t"/>
              <a:pathLst>
                <a:path extrusionOk="0" h="1229" w="1179">
                  <a:moveTo>
                    <a:pt x="151" y="1"/>
                  </a:moveTo>
                  <a:cubicBezTo>
                    <a:pt x="126" y="1"/>
                    <a:pt x="76" y="26"/>
                    <a:pt x="51" y="51"/>
                  </a:cubicBezTo>
                  <a:cubicBezTo>
                    <a:pt x="0" y="101"/>
                    <a:pt x="0" y="176"/>
                    <a:pt x="51" y="251"/>
                  </a:cubicBezTo>
                  <a:lnTo>
                    <a:pt x="1053" y="1179"/>
                  </a:lnTo>
                  <a:cubicBezTo>
                    <a:pt x="1078" y="1204"/>
                    <a:pt x="1128" y="1229"/>
                    <a:pt x="1153" y="1229"/>
                  </a:cubicBezTo>
                  <a:lnTo>
                    <a:pt x="1178" y="1229"/>
                  </a:lnTo>
                  <a:cubicBezTo>
                    <a:pt x="1178" y="1154"/>
                    <a:pt x="1153" y="1104"/>
                    <a:pt x="1153" y="1028"/>
                  </a:cubicBezTo>
                  <a:cubicBezTo>
                    <a:pt x="1128" y="978"/>
                    <a:pt x="1128" y="903"/>
                    <a:pt x="1103" y="853"/>
                  </a:cubicBezTo>
                  <a:lnTo>
                    <a:pt x="251" y="26"/>
                  </a:lnTo>
                  <a:cubicBezTo>
                    <a:pt x="226" y="26"/>
                    <a:pt x="201"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49"/>
            <p:cNvSpPr/>
            <p:nvPr/>
          </p:nvSpPr>
          <p:spPr>
            <a:xfrm>
              <a:off x="4173700" y="3096900"/>
              <a:ext cx="32625" cy="30675"/>
            </a:xfrm>
            <a:custGeom>
              <a:rect b="b" l="l" r="r" t="t"/>
              <a:pathLst>
                <a:path extrusionOk="0" h="1227" w="1305">
                  <a:moveTo>
                    <a:pt x="163" y="1"/>
                  </a:moveTo>
                  <a:cubicBezTo>
                    <a:pt x="121" y="1"/>
                    <a:pt x="79" y="19"/>
                    <a:pt x="51" y="61"/>
                  </a:cubicBezTo>
                  <a:cubicBezTo>
                    <a:pt x="1" y="111"/>
                    <a:pt x="1" y="186"/>
                    <a:pt x="51" y="236"/>
                  </a:cubicBezTo>
                  <a:lnTo>
                    <a:pt x="1054" y="1188"/>
                  </a:lnTo>
                  <a:cubicBezTo>
                    <a:pt x="1091" y="1214"/>
                    <a:pt x="1129" y="1226"/>
                    <a:pt x="1163" y="1226"/>
                  </a:cubicBezTo>
                  <a:cubicBezTo>
                    <a:pt x="1198" y="1226"/>
                    <a:pt x="1229" y="1214"/>
                    <a:pt x="1254" y="1188"/>
                  </a:cubicBezTo>
                  <a:cubicBezTo>
                    <a:pt x="1304" y="1138"/>
                    <a:pt x="1304" y="1038"/>
                    <a:pt x="1254" y="988"/>
                  </a:cubicBezTo>
                  <a:lnTo>
                    <a:pt x="252" y="36"/>
                  </a:lnTo>
                  <a:cubicBezTo>
                    <a:pt x="229" y="13"/>
                    <a:pt x="196" y="1"/>
                    <a:pt x="163"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49"/>
            <p:cNvSpPr/>
            <p:nvPr/>
          </p:nvSpPr>
          <p:spPr>
            <a:xfrm>
              <a:off x="3728225" y="3666700"/>
              <a:ext cx="1900" cy="650"/>
            </a:xfrm>
            <a:custGeom>
              <a:rect b="b" l="l" r="r" t="t"/>
              <a:pathLst>
                <a:path extrusionOk="0" h="26" w="76">
                  <a:moveTo>
                    <a:pt x="0" y="1"/>
                  </a:moveTo>
                  <a:cubicBezTo>
                    <a:pt x="25" y="1"/>
                    <a:pt x="50" y="26"/>
                    <a:pt x="76" y="26"/>
                  </a:cubicBezTo>
                  <a:cubicBezTo>
                    <a:pt x="76" y="26"/>
                    <a:pt x="76" y="1"/>
                    <a:pt x="50"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49"/>
            <p:cNvSpPr/>
            <p:nvPr/>
          </p:nvSpPr>
          <p:spPr>
            <a:xfrm>
              <a:off x="3735125" y="3501675"/>
              <a:ext cx="34475" cy="29150"/>
            </a:xfrm>
            <a:custGeom>
              <a:rect b="b" l="l" r="r" t="t"/>
              <a:pathLst>
                <a:path extrusionOk="0" h="1166" w="1379">
                  <a:moveTo>
                    <a:pt x="152" y="0"/>
                  </a:moveTo>
                  <a:cubicBezTo>
                    <a:pt x="113" y="0"/>
                    <a:pt x="78" y="19"/>
                    <a:pt x="50" y="60"/>
                  </a:cubicBezTo>
                  <a:cubicBezTo>
                    <a:pt x="0" y="110"/>
                    <a:pt x="0" y="186"/>
                    <a:pt x="75" y="236"/>
                  </a:cubicBezTo>
                  <a:lnTo>
                    <a:pt x="1128" y="1138"/>
                  </a:lnTo>
                  <a:cubicBezTo>
                    <a:pt x="1147" y="1157"/>
                    <a:pt x="1173" y="1165"/>
                    <a:pt x="1202" y="1165"/>
                  </a:cubicBezTo>
                  <a:cubicBezTo>
                    <a:pt x="1247" y="1165"/>
                    <a:pt x="1297" y="1144"/>
                    <a:pt x="1328" y="1113"/>
                  </a:cubicBezTo>
                  <a:cubicBezTo>
                    <a:pt x="1378" y="1063"/>
                    <a:pt x="1353" y="962"/>
                    <a:pt x="1303" y="912"/>
                  </a:cubicBezTo>
                  <a:lnTo>
                    <a:pt x="251" y="35"/>
                  </a:lnTo>
                  <a:cubicBezTo>
                    <a:pt x="217" y="13"/>
                    <a:pt x="18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49"/>
            <p:cNvSpPr/>
            <p:nvPr/>
          </p:nvSpPr>
          <p:spPr>
            <a:xfrm>
              <a:off x="3694375" y="3541950"/>
              <a:ext cx="33875" cy="29150"/>
            </a:xfrm>
            <a:custGeom>
              <a:rect b="b" l="l" r="r" t="t"/>
              <a:pathLst>
                <a:path extrusionOk="0" h="1166" w="1355">
                  <a:moveTo>
                    <a:pt x="167" y="1"/>
                  </a:moveTo>
                  <a:cubicBezTo>
                    <a:pt x="123" y="1"/>
                    <a:pt x="82" y="22"/>
                    <a:pt x="51" y="53"/>
                  </a:cubicBezTo>
                  <a:cubicBezTo>
                    <a:pt x="1" y="103"/>
                    <a:pt x="1" y="204"/>
                    <a:pt x="76" y="254"/>
                  </a:cubicBezTo>
                  <a:lnTo>
                    <a:pt x="1129" y="1131"/>
                  </a:lnTo>
                  <a:cubicBezTo>
                    <a:pt x="1151" y="1153"/>
                    <a:pt x="1179" y="1166"/>
                    <a:pt x="1207" y="1166"/>
                  </a:cubicBezTo>
                  <a:cubicBezTo>
                    <a:pt x="1241" y="1166"/>
                    <a:pt x="1277" y="1147"/>
                    <a:pt x="1304" y="1106"/>
                  </a:cubicBezTo>
                  <a:cubicBezTo>
                    <a:pt x="1354" y="1056"/>
                    <a:pt x="1354" y="981"/>
                    <a:pt x="1304" y="930"/>
                  </a:cubicBezTo>
                  <a:lnTo>
                    <a:pt x="252" y="28"/>
                  </a:lnTo>
                  <a:cubicBezTo>
                    <a:pt x="223" y="9"/>
                    <a:pt x="194"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49"/>
            <p:cNvSpPr/>
            <p:nvPr/>
          </p:nvSpPr>
          <p:spPr>
            <a:xfrm>
              <a:off x="3759550" y="3567575"/>
              <a:ext cx="11300" cy="41000"/>
            </a:xfrm>
            <a:custGeom>
              <a:rect b="b" l="l" r="r" t="t"/>
              <a:pathLst>
                <a:path extrusionOk="0" h="1640" w="452">
                  <a:moveTo>
                    <a:pt x="156" y="1"/>
                  </a:moveTo>
                  <a:cubicBezTo>
                    <a:pt x="146" y="1"/>
                    <a:pt x="136" y="2"/>
                    <a:pt x="126" y="6"/>
                  </a:cubicBezTo>
                  <a:cubicBezTo>
                    <a:pt x="51" y="6"/>
                    <a:pt x="0" y="81"/>
                    <a:pt x="26" y="156"/>
                  </a:cubicBezTo>
                  <a:lnTo>
                    <a:pt x="176" y="1509"/>
                  </a:lnTo>
                  <a:cubicBezTo>
                    <a:pt x="176" y="1575"/>
                    <a:pt x="232" y="1640"/>
                    <a:pt x="296" y="1640"/>
                  </a:cubicBezTo>
                  <a:cubicBezTo>
                    <a:pt x="306" y="1640"/>
                    <a:pt x="316" y="1638"/>
                    <a:pt x="326" y="1635"/>
                  </a:cubicBezTo>
                  <a:cubicBezTo>
                    <a:pt x="401" y="1635"/>
                    <a:pt x="452" y="1560"/>
                    <a:pt x="452" y="1484"/>
                  </a:cubicBezTo>
                  <a:lnTo>
                    <a:pt x="301" y="131"/>
                  </a:lnTo>
                  <a:cubicBezTo>
                    <a:pt x="280" y="66"/>
                    <a:pt x="220"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49"/>
            <p:cNvSpPr/>
            <p:nvPr/>
          </p:nvSpPr>
          <p:spPr>
            <a:xfrm>
              <a:off x="3668700" y="3573175"/>
              <a:ext cx="10675" cy="41050"/>
            </a:xfrm>
            <a:custGeom>
              <a:rect b="b" l="l" r="r" t="t"/>
              <a:pathLst>
                <a:path extrusionOk="0" h="1642" w="427">
                  <a:moveTo>
                    <a:pt x="162" y="1"/>
                  </a:moveTo>
                  <a:cubicBezTo>
                    <a:pt x="151" y="1"/>
                    <a:pt x="139" y="3"/>
                    <a:pt x="126" y="7"/>
                  </a:cubicBezTo>
                  <a:cubicBezTo>
                    <a:pt x="50" y="7"/>
                    <a:pt x="0" y="82"/>
                    <a:pt x="0" y="158"/>
                  </a:cubicBezTo>
                  <a:lnTo>
                    <a:pt x="151" y="1511"/>
                  </a:lnTo>
                  <a:cubicBezTo>
                    <a:pt x="151" y="1576"/>
                    <a:pt x="207" y="1641"/>
                    <a:pt x="271" y="1641"/>
                  </a:cubicBezTo>
                  <a:cubicBezTo>
                    <a:pt x="281" y="1641"/>
                    <a:pt x="291" y="1640"/>
                    <a:pt x="301" y="1636"/>
                  </a:cubicBezTo>
                  <a:cubicBezTo>
                    <a:pt x="376" y="1636"/>
                    <a:pt x="426" y="1561"/>
                    <a:pt x="426" y="1486"/>
                  </a:cubicBezTo>
                  <a:lnTo>
                    <a:pt x="276" y="133"/>
                  </a:lnTo>
                  <a:cubicBezTo>
                    <a:pt x="255" y="50"/>
                    <a:pt x="217"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49"/>
            <p:cNvSpPr/>
            <p:nvPr/>
          </p:nvSpPr>
          <p:spPr>
            <a:xfrm>
              <a:off x="3757050" y="3633500"/>
              <a:ext cx="40750" cy="16475"/>
            </a:xfrm>
            <a:custGeom>
              <a:rect b="b" l="l" r="r" t="t"/>
              <a:pathLst>
                <a:path extrusionOk="0" h="659" w="1630">
                  <a:moveTo>
                    <a:pt x="1429" y="0"/>
                  </a:moveTo>
                  <a:lnTo>
                    <a:pt x="100" y="401"/>
                  </a:lnTo>
                  <a:cubicBezTo>
                    <a:pt x="25" y="401"/>
                    <a:pt x="0" y="502"/>
                    <a:pt x="0" y="552"/>
                  </a:cubicBezTo>
                  <a:cubicBezTo>
                    <a:pt x="21" y="614"/>
                    <a:pt x="75" y="658"/>
                    <a:pt x="136" y="658"/>
                  </a:cubicBezTo>
                  <a:cubicBezTo>
                    <a:pt x="149" y="658"/>
                    <a:pt x="162" y="656"/>
                    <a:pt x="176" y="652"/>
                  </a:cubicBezTo>
                  <a:lnTo>
                    <a:pt x="1504" y="276"/>
                  </a:lnTo>
                  <a:cubicBezTo>
                    <a:pt x="1579" y="251"/>
                    <a:pt x="1629" y="176"/>
                    <a:pt x="1604" y="101"/>
                  </a:cubicBezTo>
                  <a:cubicBezTo>
                    <a:pt x="1579" y="25"/>
                    <a:pt x="1504"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49"/>
            <p:cNvSpPr/>
            <p:nvPr/>
          </p:nvSpPr>
          <p:spPr>
            <a:xfrm>
              <a:off x="3665575" y="3515525"/>
              <a:ext cx="14425" cy="10225"/>
            </a:xfrm>
            <a:custGeom>
              <a:rect b="b" l="l" r="r" t="t"/>
              <a:pathLst>
                <a:path extrusionOk="0" h="409" w="577">
                  <a:moveTo>
                    <a:pt x="441" y="1"/>
                  </a:moveTo>
                  <a:cubicBezTo>
                    <a:pt x="428" y="1"/>
                    <a:pt x="414" y="3"/>
                    <a:pt x="401" y="7"/>
                  </a:cubicBezTo>
                  <a:lnTo>
                    <a:pt x="0" y="108"/>
                  </a:lnTo>
                  <a:lnTo>
                    <a:pt x="0" y="408"/>
                  </a:lnTo>
                  <a:lnTo>
                    <a:pt x="476" y="258"/>
                  </a:lnTo>
                  <a:cubicBezTo>
                    <a:pt x="526" y="258"/>
                    <a:pt x="576" y="208"/>
                    <a:pt x="576" y="133"/>
                  </a:cubicBezTo>
                  <a:cubicBezTo>
                    <a:pt x="576" y="133"/>
                    <a:pt x="576" y="108"/>
                    <a:pt x="576" y="108"/>
                  </a:cubicBezTo>
                  <a:cubicBezTo>
                    <a:pt x="556" y="46"/>
                    <a:pt x="50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49"/>
            <p:cNvSpPr/>
            <p:nvPr/>
          </p:nvSpPr>
          <p:spPr>
            <a:xfrm>
              <a:off x="3701900" y="3603875"/>
              <a:ext cx="40750" cy="17125"/>
            </a:xfrm>
            <a:custGeom>
              <a:rect b="b" l="l" r="r" t="t"/>
              <a:pathLst>
                <a:path extrusionOk="0" h="685" w="1630">
                  <a:moveTo>
                    <a:pt x="162" y="1"/>
                  </a:moveTo>
                  <a:cubicBezTo>
                    <a:pt x="101" y="1"/>
                    <a:pt x="46" y="46"/>
                    <a:pt x="26" y="108"/>
                  </a:cubicBezTo>
                  <a:cubicBezTo>
                    <a:pt x="1" y="183"/>
                    <a:pt x="51" y="258"/>
                    <a:pt x="126" y="283"/>
                  </a:cubicBezTo>
                  <a:lnTo>
                    <a:pt x="1454" y="684"/>
                  </a:lnTo>
                  <a:cubicBezTo>
                    <a:pt x="1530" y="684"/>
                    <a:pt x="1605" y="659"/>
                    <a:pt x="1630" y="584"/>
                  </a:cubicBezTo>
                  <a:cubicBezTo>
                    <a:pt x="1630" y="509"/>
                    <a:pt x="1605" y="433"/>
                    <a:pt x="1530" y="408"/>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49"/>
            <p:cNvSpPr/>
            <p:nvPr/>
          </p:nvSpPr>
          <p:spPr>
            <a:xfrm>
              <a:off x="3681225" y="3479825"/>
              <a:ext cx="40750" cy="16650"/>
            </a:xfrm>
            <a:custGeom>
              <a:rect b="b" l="l" r="r" t="t"/>
              <a:pathLst>
                <a:path extrusionOk="0" h="666" w="1630">
                  <a:moveTo>
                    <a:pt x="160" y="0"/>
                  </a:moveTo>
                  <a:cubicBezTo>
                    <a:pt x="100" y="0"/>
                    <a:pt x="46" y="41"/>
                    <a:pt x="26" y="82"/>
                  </a:cubicBezTo>
                  <a:cubicBezTo>
                    <a:pt x="1" y="157"/>
                    <a:pt x="51" y="232"/>
                    <a:pt x="126" y="258"/>
                  </a:cubicBezTo>
                  <a:lnTo>
                    <a:pt x="1429" y="659"/>
                  </a:lnTo>
                  <a:cubicBezTo>
                    <a:pt x="1443" y="663"/>
                    <a:pt x="1456" y="665"/>
                    <a:pt x="1469" y="665"/>
                  </a:cubicBezTo>
                  <a:cubicBezTo>
                    <a:pt x="1529" y="665"/>
                    <a:pt x="1584" y="620"/>
                    <a:pt x="1605" y="558"/>
                  </a:cubicBezTo>
                  <a:cubicBezTo>
                    <a:pt x="1630" y="508"/>
                    <a:pt x="1580" y="433"/>
                    <a:pt x="1504" y="408"/>
                  </a:cubicBezTo>
                  <a:lnTo>
                    <a:pt x="201" y="7"/>
                  </a:lnTo>
                  <a:cubicBezTo>
                    <a:pt x="187" y="2"/>
                    <a:pt x="174"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49"/>
            <p:cNvSpPr/>
            <p:nvPr/>
          </p:nvSpPr>
          <p:spPr>
            <a:xfrm>
              <a:off x="3785875" y="3553925"/>
              <a:ext cx="40750" cy="17100"/>
            </a:xfrm>
            <a:custGeom>
              <a:rect b="b" l="l" r="r" t="t"/>
              <a:pathLst>
                <a:path extrusionOk="0" h="684" w="1630">
                  <a:moveTo>
                    <a:pt x="176" y="0"/>
                  </a:moveTo>
                  <a:cubicBezTo>
                    <a:pt x="100" y="0"/>
                    <a:pt x="25" y="25"/>
                    <a:pt x="0" y="101"/>
                  </a:cubicBezTo>
                  <a:cubicBezTo>
                    <a:pt x="0" y="176"/>
                    <a:pt x="25" y="251"/>
                    <a:pt x="100" y="276"/>
                  </a:cubicBezTo>
                  <a:lnTo>
                    <a:pt x="1429" y="677"/>
                  </a:lnTo>
                  <a:cubicBezTo>
                    <a:pt x="1442" y="681"/>
                    <a:pt x="1455" y="684"/>
                    <a:pt x="1468" y="684"/>
                  </a:cubicBezTo>
                  <a:cubicBezTo>
                    <a:pt x="1529" y="684"/>
                    <a:pt x="1583" y="639"/>
                    <a:pt x="1604" y="577"/>
                  </a:cubicBezTo>
                  <a:cubicBezTo>
                    <a:pt x="1629" y="502"/>
                    <a:pt x="1579" y="426"/>
                    <a:pt x="1504" y="401"/>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49"/>
            <p:cNvSpPr/>
            <p:nvPr/>
          </p:nvSpPr>
          <p:spPr>
            <a:xfrm>
              <a:off x="3693125" y="2924850"/>
              <a:ext cx="647900" cy="797650"/>
            </a:xfrm>
            <a:custGeom>
              <a:rect b="b" l="l" r="r" t="t"/>
              <a:pathLst>
                <a:path extrusionOk="0" h="31906" w="25916">
                  <a:moveTo>
                    <a:pt x="19700" y="0"/>
                  </a:moveTo>
                  <a:lnTo>
                    <a:pt x="2607" y="3684"/>
                  </a:lnTo>
                  <a:lnTo>
                    <a:pt x="1" y="4311"/>
                  </a:lnTo>
                  <a:lnTo>
                    <a:pt x="5615" y="31905"/>
                  </a:lnTo>
                  <a:lnTo>
                    <a:pt x="8673" y="31604"/>
                  </a:lnTo>
                  <a:lnTo>
                    <a:pt x="25916" y="28722"/>
                  </a:lnTo>
                  <a:lnTo>
                    <a:pt x="19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49"/>
            <p:cNvSpPr/>
            <p:nvPr/>
          </p:nvSpPr>
          <p:spPr>
            <a:xfrm>
              <a:off x="3692500" y="3018200"/>
              <a:ext cx="216825" cy="705550"/>
            </a:xfrm>
            <a:custGeom>
              <a:rect b="b" l="l" r="r" t="t"/>
              <a:pathLst>
                <a:path extrusionOk="0" h="28222" w="8673">
                  <a:moveTo>
                    <a:pt x="2607" y="1"/>
                  </a:moveTo>
                  <a:lnTo>
                    <a:pt x="1" y="627"/>
                  </a:lnTo>
                  <a:lnTo>
                    <a:pt x="5615" y="28221"/>
                  </a:lnTo>
                  <a:lnTo>
                    <a:pt x="8672" y="27921"/>
                  </a:lnTo>
                  <a:lnTo>
                    <a:pt x="26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49"/>
            <p:cNvSpPr/>
            <p:nvPr/>
          </p:nvSpPr>
          <p:spPr>
            <a:xfrm>
              <a:off x="3719450" y="3092775"/>
              <a:ext cx="30100" cy="110300"/>
            </a:xfrm>
            <a:custGeom>
              <a:rect b="b" l="l" r="r" t="t"/>
              <a:pathLst>
                <a:path extrusionOk="0" h="4412" w="1204">
                  <a:moveTo>
                    <a:pt x="176" y="0"/>
                  </a:moveTo>
                  <a:lnTo>
                    <a:pt x="0" y="50"/>
                  </a:lnTo>
                  <a:lnTo>
                    <a:pt x="1028" y="4411"/>
                  </a:lnTo>
                  <a:lnTo>
                    <a:pt x="1203"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49"/>
            <p:cNvSpPr/>
            <p:nvPr/>
          </p:nvSpPr>
          <p:spPr>
            <a:xfrm>
              <a:off x="3731350" y="3092775"/>
              <a:ext cx="29475" cy="110300"/>
            </a:xfrm>
            <a:custGeom>
              <a:rect b="b" l="l" r="r" t="t"/>
              <a:pathLst>
                <a:path extrusionOk="0" h="4412" w="1179">
                  <a:moveTo>
                    <a:pt x="176" y="0"/>
                  </a:moveTo>
                  <a:lnTo>
                    <a:pt x="1" y="25"/>
                  </a:lnTo>
                  <a:lnTo>
                    <a:pt x="1003" y="4411"/>
                  </a:lnTo>
                  <a:lnTo>
                    <a:pt x="1179"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49"/>
            <p:cNvSpPr/>
            <p:nvPr/>
          </p:nvSpPr>
          <p:spPr>
            <a:xfrm>
              <a:off x="3742625" y="3092150"/>
              <a:ext cx="30100" cy="110300"/>
            </a:xfrm>
            <a:custGeom>
              <a:rect b="b" l="l" r="r" t="t"/>
              <a:pathLst>
                <a:path extrusionOk="0" h="4412" w="1204">
                  <a:moveTo>
                    <a:pt x="176" y="0"/>
                  </a:moveTo>
                  <a:lnTo>
                    <a:pt x="1" y="50"/>
                  </a:lnTo>
                  <a:lnTo>
                    <a:pt x="1028" y="4411"/>
                  </a:lnTo>
                  <a:lnTo>
                    <a:pt x="1204"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49"/>
            <p:cNvSpPr/>
            <p:nvPr/>
          </p:nvSpPr>
          <p:spPr>
            <a:xfrm>
              <a:off x="3754525" y="3092150"/>
              <a:ext cx="29475" cy="109675"/>
            </a:xfrm>
            <a:custGeom>
              <a:rect b="b" l="l" r="r" t="t"/>
              <a:pathLst>
                <a:path extrusionOk="0" h="4387" w="1179">
                  <a:moveTo>
                    <a:pt x="151" y="0"/>
                  </a:moveTo>
                  <a:lnTo>
                    <a:pt x="1" y="25"/>
                  </a:lnTo>
                  <a:lnTo>
                    <a:pt x="1003" y="4386"/>
                  </a:lnTo>
                  <a:lnTo>
                    <a:pt x="1179" y="4361"/>
                  </a:lnTo>
                  <a:lnTo>
                    <a:pt x="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49"/>
            <p:cNvSpPr/>
            <p:nvPr/>
          </p:nvSpPr>
          <p:spPr>
            <a:xfrm>
              <a:off x="4179350" y="3566450"/>
              <a:ext cx="109675" cy="30100"/>
            </a:xfrm>
            <a:custGeom>
              <a:rect b="b" l="l" r="r" t="t"/>
              <a:pathLst>
                <a:path extrusionOk="0" h="1204" w="4387">
                  <a:moveTo>
                    <a:pt x="4361" y="1"/>
                  </a:moveTo>
                  <a:lnTo>
                    <a:pt x="1" y="1028"/>
                  </a:lnTo>
                  <a:lnTo>
                    <a:pt x="26" y="1204"/>
                  </a:lnTo>
                  <a:lnTo>
                    <a:pt x="4387" y="176"/>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49"/>
            <p:cNvSpPr/>
            <p:nvPr/>
          </p:nvSpPr>
          <p:spPr>
            <a:xfrm>
              <a:off x="4179350" y="3578350"/>
              <a:ext cx="110300" cy="29475"/>
            </a:xfrm>
            <a:custGeom>
              <a:rect b="b" l="l" r="r" t="t"/>
              <a:pathLst>
                <a:path extrusionOk="0" h="1179" w="4412">
                  <a:moveTo>
                    <a:pt x="4361" y="1"/>
                  </a:moveTo>
                  <a:lnTo>
                    <a:pt x="1" y="1003"/>
                  </a:lnTo>
                  <a:lnTo>
                    <a:pt x="51" y="1179"/>
                  </a:lnTo>
                  <a:lnTo>
                    <a:pt x="4412" y="151"/>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49"/>
            <p:cNvSpPr/>
            <p:nvPr/>
          </p:nvSpPr>
          <p:spPr>
            <a:xfrm>
              <a:off x="4179975" y="3589625"/>
              <a:ext cx="110300" cy="30100"/>
            </a:xfrm>
            <a:custGeom>
              <a:rect b="b" l="l" r="r" t="t"/>
              <a:pathLst>
                <a:path extrusionOk="0" h="1204" w="4412">
                  <a:moveTo>
                    <a:pt x="4362" y="1"/>
                  </a:moveTo>
                  <a:lnTo>
                    <a:pt x="1" y="1028"/>
                  </a:lnTo>
                  <a:lnTo>
                    <a:pt x="51" y="1204"/>
                  </a:lnTo>
                  <a:lnTo>
                    <a:pt x="4412" y="176"/>
                  </a:lnTo>
                  <a:lnTo>
                    <a:pt x="43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49"/>
            <p:cNvSpPr/>
            <p:nvPr/>
          </p:nvSpPr>
          <p:spPr>
            <a:xfrm>
              <a:off x="4179975" y="3600925"/>
              <a:ext cx="110300" cy="30100"/>
            </a:xfrm>
            <a:custGeom>
              <a:rect b="b" l="l" r="r" t="t"/>
              <a:pathLst>
                <a:path extrusionOk="0" h="1204" w="4412">
                  <a:moveTo>
                    <a:pt x="4387" y="0"/>
                  </a:moveTo>
                  <a:lnTo>
                    <a:pt x="1" y="1028"/>
                  </a:lnTo>
                  <a:lnTo>
                    <a:pt x="51" y="1203"/>
                  </a:lnTo>
                  <a:lnTo>
                    <a:pt x="4412" y="175"/>
                  </a:lnTo>
                  <a:lnTo>
                    <a:pt x="43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49"/>
            <p:cNvSpPr/>
            <p:nvPr/>
          </p:nvSpPr>
          <p:spPr>
            <a:xfrm>
              <a:off x="3911175" y="3332125"/>
              <a:ext cx="53275" cy="52650"/>
            </a:xfrm>
            <a:custGeom>
              <a:rect b="b" l="l" r="r" t="t"/>
              <a:pathLst>
                <a:path extrusionOk="0" h="2106" w="2131">
                  <a:moveTo>
                    <a:pt x="1078" y="0"/>
                  </a:moveTo>
                  <a:cubicBezTo>
                    <a:pt x="502" y="0"/>
                    <a:pt x="26" y="451"/>
                    <a:pt x="1" y="1028"/>
                  </a:cubicBezTo>
                  <a:cubicBezTo>
                    <a:pt x="1" y="1604"/>
                    <a:pt x="452" y="2080"/>
                    <a:pt x="1028" y="2105"/>
                  </a:cubicBezTo>
                  <a:cubicBezTo>
                    <a:pt x="1630" y="2105"/>
                    <a:pt x="2106" y="1654"/>
                    <a:pt x="2106" y="1078"/>
                  </a:cubicBezTo>
                  <a:cubicBezTo>
                    <a:pt x="2131" y="501"/>
                    <a:pt x="1655"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49"/>
            <p:cNvSpPr/>
            <p:nvPr/>
          </p:nvSpPr>
          <p:spPr>
            <a:xfrm>
              <a:off x="3913050" y="3329525"/>
              <a:ext cx="54550" cy="52200"/>
            </a:xfrm>
            <a:custGeom>
              <a:rect b="b" l="l" r="r" t="t"/>
              <a:pathLst>
                <a:path extrusionOk="0" h="2088" w="2182">
                  <a:moveTo>
                    <a:pt x="1116" y="0"/>
                  </a:moveTo>
                  <a:cubicBezTo>
                    <a:pt x="1087" y="0"/>
                    <a:pt x="1058" y="1"/>
                    <a:pt x="1028" y="4"/>
                  </a:cubicBezTo>
                  <a:cubicBezTo>
                    <a:pt x="452" y="29"/>
                    <a:pt x="1" y="530"/>
                    <a:pt x="51" y="1107"/>
                  </a:cubicBezTo>
                  <a:cubicBezTo>
                    <a:pt x="75" y="1654"/>
                    <a:pt x="527" y="2088"/>
                    <a:pt x="1066" y="2088"/>
                  </a:cubicBezTo>
                  <a:cubicBezTo>
                    <a:pt x="1095" y="2088"/>
                    <a:pt x="1124" y="2087"/>
                    <a:pt x="1154" y="2084"/>
                  </a:cubicBezTo>
                  <a:cubicBezTo>
                    <a:pt x="1730" y="2059"/>
                    <a:pt x="2181" y="1558"/>
                    <a:pt x="2131" y="981"/>
                  </a:cubicBezTo>
                  <a:cubicBezTo>
                    <a:pt x="2107" y="434"/>
                    <a:pt x="1655"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49"/>
            <p:cNvSpPr/>
            <p:nvPr/>
          </p:nvSpPr>
          <p:spPr>
            <a:xfrm>
              <a:off x="3993250" y="3315800"/>
              <a:ext cx="53300" cy="52675"/>
            </a:xfrm>
            <a:custGeom>
              <a:rect b="b" l="l" r="r" t="t"/>
              <a:pathLst>
                <a:path extrusionOk="0" h="2107" w="2132">
                  <a:moveTo>
                    <a:pt x="1035" y="0"/>
                  </a:moveTo>
                  <a:cubicBezTo>
                    <a:pt x="478" y="0"/>
                    <a:pt x="26" y="467"/>
                    <a:pt x="26" y="1029"/>
                  </a:cubicBezTo>
                  <a:cubicBezTo>
                    <a:pt x="1" y="1605"/>
                    <a:pt x="452" y="2082"/>
                    <a:pt x="1054" y="2107"/>
                  </a:cubicBezTo>
                  <a:cubicBezTo>
                    <a:pt x="1630" y="2107"/>
                    <a:pt x="2106" y="1656"/>
                    <a:pt x="2106" y="1079"/>
                  </a:cubicBezTo>
                  <a:cubicBezTo>
                    <a:pt x="2131" y="503"/>
                    <a:pt x="1655" y="1"/>
                    <a:pt x="1079" y="1"/>
                  </a:cubicBezTo>
                  <a:cubicBezTo>
                    <a:pt x="1064" y="1"/>
                    <a:pt x="1050" y="0"/>
                    <a:pt x="1035"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49"/>
            <p:cNvSpPr/>
            <p:nvPr/>
          </p:nvSpPr>
          <p:spPr>
            <a:xfrm>
              <a:off x="3995150" y="3312675"/>
              <a:ext cx="54525" cy="52700"/>
            </a:xfrm>
            <a:custGeom>
              <a:rect b="b" l="l" r="r" t="t"/>
              <a:pathLst>
                <a:path extrusionOk="0" h="2108" w="2181">
                  <a:moveTo>
                    <a:pt x="1076" y="0"/>
                  </a:moveTo>
                  <a:cubicBezTo>
                    <a:pt x="1060" y="0"/>
                    <a:pt x="1044" y="0"/>
                    <a:pt x="1028" y="1"/>
                  </a:cubicBezTo>
                  <a:cubicBezTo>
                    <a:pt x="451" y="51"/>
                    <a:pt x="0" y="553"/>
                    <a:pt x="50" y="1129"/>
                  </a:cubicBezTo>
                  <a:cubicBezTo>
                    <a:pt x="75" y="1689"/>
                    <a:pt x="549" y="2107"/>
                    <a:pt x="1105" y="2107"/>
                  </a:cubicBezTo>
                  <a:cubicBezTo>
                    <a:pt x="1121" y="2107"/>
                    <a:pt x="1137" y="2107"/>
                    <a:pt x="1153" y="2106"/>
                  </a:cubicBezTo>
                  <a:cubicBezTo>
                    <a:pt x="1729" y="2056"/>
                    <a:pt x="2181" y="1580"/>
                    <a:pt x="2130" y="979"/>
                  </a:cubicBezTo>
                  <a:cubicBezTo>
                    <a:pt x="2106" y="418"/>
                    <a:pt x="1632"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49"/>
            <p:cNvSpPr/>
            <p:nvPr/>
          </p:nvSpPr>
          <p:spPr>
            <a:xfrm>
              <a:off x="4069700" y="3300125"/>
              <a:ext cx="53275" cy="52100"/>
            </a:xfrm>
            <a:custGeom>
              <a:rect b="b" l="l" r="r" t="t"/>
              <a:pathLst>
                <a:path extrusionOk="0" h="2084" w="2131">
                  <a:moveTo>
                    <a:pt x="1032" y="1"/>
                  </a:moveTo>
                  <a:cubicBezTo>
                    <a:pt x="477" y="1"/>
                    <a:pt x="26" y="443"/>
                    <a:pt x="26" y="1004"/>
                  </a:cubicBezTo>
                  <a:cubicBezTo>
                    <a:pt x="1" y="1606"/>
                    <a:pt x="452" y="2082"/>
                    <a:pt x="1053" y="2082"/>
                  </a:cubicBezTo>
                  <a:cubicBezTo>
                    <a:pt x="1068" y="2083"/>
                    <a:pt x="1082" y="2083"/>
                    <a:pt x="1097" y="2083"/>
                  </a:cubicBezTo>
                  <a:cubicBezTo>
                    <a:pt x="1653" y="2083"/>
                    <a:pt x="2106" y="1616"/>
                    <a:pt x="2106" y="1055"/>
                  </a:cubicBezTo>
                  <a:cubicBezTo>
                    <a:pt x="2131" y="478"/>
                    <a:pt x="1655" y="2"/>
                    <a:pt x="1078" y="2"/>
                  </a:cubicBezTo>
                  <a:cubicBezTo>
                    <a:pt x="1063" y="1"/>
                    <a:pt x="1048" y="1"/>
                    <a:pt x="1032"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49"/>
            <p:cNvSpPr/>
            <p:nvPr/>
          </p:nvSpPr>
          <p:spPr>
            <a:xfrm>
              <a:off x="4071575" y="3297000"/>
              <a:ext cx="54550" cy="52150"/>
            </a:xfrm>
            <a:custGeom>
              <a:rect b="b" l="l" r="r" t="t"/>
              <a:pathLst>
                <a:path extrusionOk="0" h="2086" w="2182">
                  <a:moveTo>
                    <a:pt x="1077" y="1"/>
                  </a:moveTo>
                  <a:cubicBezTo>
                    <a:pt x="1061" y="1"/>
                    <a:pt x="1044" y="1"/>
                    <a:pt x="1028" y="2"/>
                  </a:cubicBezTo>
                  <a:cubicBezTo>
                    <a:pt x="452" y="27"/>
                    <a:pt x="1" y="528"/>
                    <a:pt x="51" y="1104"/>
                  </a:cubicBezTo>
                  <a:cubicBezTo>
                    <a:pt x="75" y="1651"/>
                    <a:pt x="527" y="2086"/>
                    <a:pt x="1066" y="2086"/>
                  </a:cubicBezTo>
                  <a:cubicBezTo>
                    <a:pt x="1095" y="2086"/>
                    <a:pt x="1124" y="2084"/>
                    <a:pt x="1154" y="2082"/>
                  </a:cubicBezTo>
                  <a:cubicBezTo>
                    <a:pt x="1730" y="2057"/>
                    <a:pt x="2181" y="1555"/>
                    <a:pt x="2131" y="979"/>
                  </a:cubicBezTo>
                  <a:cubicBezTo>
                    <a:pt x="2107" y="419"/>
                    <a:pt x="1632" y="1"/>
                    <a:pt x="10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49"/>
            <p:cNvSpPr/>
            <p:nvPr/>
          </p:nvSpPr>
          <p:spPr>
            <a:xfrm>
              <a:off x="4146775" y="3283250"/>
              <a:ext cx="53275" cy="52675"/>
            </a:xfrm>
            <a:custGeom>
              <a:rect b="b" l="l" r="r" t="t"/>
              <a:pathLst>
                <a:path extrusionOk="0" h="2107" w="2131">
                  <a:moveTo>
                    <a:pt x="1078" y="0"/>
                  </a:moveTo>
                  <a:cubicBezTo>
                    <a:pt x="502" y="0"/>
                    <a:pt x="25" y="451"/>
                    <a:pt x="25" y="1028"/>
                  </a:cubicBezTo>
                  <a:cubicBezTo>
                    <a:pt x="0" y="1629"/>
                    <a:pt x="451" y="2105"/>
                    <a:pt x="1053" y="2105"/>
                  </a:cubicBezTo>
                  <a:cubicBezTo>
                    <a:pt x="1067" y="2106"/>
                    <a:pt x="1082" y="2106"/>
                    <a:pt x="1096" y="2106"/>
                  </a:cubicBezTo>
                  <a:cubicBezTo>
                    <a:pt x="1653" y="2106"/>
                    <a:pt x="2106" y="1640"/>
                    <a:pt x="2106" y="1078"/>
                  </a:cubicBezTo>
                  <a:cubicBezTo>
                    <a:pt x="2131" y="501"/>
                    <a:pt x="1654"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49"/>
            <p:cNvSpPr/>
            <p:nvPr/>
          </p:nvSpPr>
          <p:spPr>
            <a:xfrm>
              <a:off x="4148650" y="3280650"/>
              <a:ext cx="54525" cy="52200"/>
            </a:xfrm>
            <a:custGeom>
              <a:rect b="b" l="l" r="r" t="t"/>
              <a:pathLst>
                <a:path extrusionOk="0" h="2088" w="2181">
                  <a:moveTo>
                    <a:pt x="1116" y="0"/>
                  </a:moveTo>
                  <a:cubicBezTo>
                    <a:pt x="1087" y="0"/>
                    <a:pt x="1057" y="1"/>
                    <a:pt x="1028" y="4"/>
                  </a:cubicBezTo>
                  <a:cubicBezTo>
                    <a:pt x="452" y="29"/>
                    <a:pt x="0" y="530"/>
                    <a:pt x="51" y="1107"/>
                  </a:cubicBezTo>
                  <a:cubicBezTo>
                    <a:pt x="74" y="1654"/>
                    <a:pt x="527" y="2088"/>
                    <a:pt x="1066" y="2088"/>
                  </a:cubicBezTo>
                  <a:cubicBezTo>
                    <a:pt x="1095" y="2088"/>
                    <a:pt x="1124" y="2087"/>
                    <a:pt x="1153" y="2084"/>
                  </a:cubicBezTo>
                  <a:cubicBezTo>
                    <a:pt x="1730" y="2059"/>
                    <a:pt x="2181" y="1558"/>
                    <a:pt x="2131" y="981"/>
                  </a:cubicBezTo>
                  <a:cubicBezTo>
                    <a:pt x="2107" y="434"/>
                    <a:pt x="1654"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49"/>
            <p:cNvSpPr/>
            <p:nvPr/>
          </p:nvSpPr>
          <p:spPr>
            <a:xfrm>
              <a:off x="3921200" y="3417325"/>
              <a:ext cx="129100" cy="59550"/>
            </a:xfrm>
            <a:custGeom>
              <a:rect b="b" l="l" r="r" t="t"/>
              <a:pathLst>
                <a:path extrusionOk="0" h="2382" w="5164">
                  <a:moveTo>
                    <a:pt x="3008" y="1"/>
                  </a:moveTo>
                  <a:cubicBezTo>
                    <a:pt x="1780" y="1"/>
                    <a:pt x="677" y="602"/>
                    <a:pt x="1" y="1529"/>
                  </a:cubicBezTo>
                  <a:lnTo>
                    <a:pt x="1204" y="2382"/>
                  </a:lnTo>
                  <a:cubicBezTo>
                    <a:pt x="1605" y="1805"/>
                    <a:pt x="2281" y="1454"/>
                    <a:pt x="3008" y="1454"/>
                  </a:cubicBezTo>
                  <a:cubicBezTo>
                    <a:pt x="3509" y="1454"/>
                    <a:pt x="3961" y="1605"/>
                    <a:pt x="4337" y="1880"/>
                  </a:cubicBezTo>
                  <a:lnTo>
                    <a:pt x="5164" y="677"/>
                  </a:lnTo>
                  <a:cubicBezTo>
                    <a:pt x="4562" y="251"/>
                    <a:pt x="3810" y="1"/>
                    <a:pt x="3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49"/>
            <p:cNvSpPr/>
            <p:nvPr/>
          </p:nvSpPr>
          <p:spPr>
            <a:xfrm>
              <a:off x="3903650" y="3459300"/>
              <a:ext cx="61450" cy="127850"/>
            </a:xfrm>
            <a:custGeom>
              <a:rect b="b" l="l" r="r" t="t"/>
              <a:pathLst>
                <a:path extrusionOk="0" h="5114" w="2458">
                  <a:moveTo>
                    <a:pt x="602" y="1"/>
                  </a:moveTo>
                  <a:cubicBezTo>
                    <a:pt x="226" y="577"/>
                    <a:pt x="1" y="1279"/>
                    <a:pt x="1" y="2031"/>
                  </a:cubicBezTo>
                  <a:cubicBezTo>
                    <a:pt x="1" y="3309"/>
                    <a:pt x="653" y="4437"/>
                    <a:pt x="1630" y="5114"/>
                  </a:cubicBezTo>
                  <a:lnTo>
                    <a:pt x="2457" y="3911"/>
                  </a:lnTo>
                  <a:cubicBezTo>
                    <a:pt x="1856" y="3510"/>
                    <a:pt x="1455" y="2808"/>
                    <a:pt x="1455" y="2031"/>
                  </a:cubicBezTo>
                  <a:cubicBezTo>
                    <a:pt x="1455" y="1580"/>
                    <a:pt x="1580" y="1179"/>
                    <a:pt x="1805" y="828"/>
                  </a:cubicBezTo>
                  <a:lnTo>
                    <a:pt x="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49"/>
            <p:cNvSpPr/>
            <p:nvPr/>
          </p:nvSpPr>
          <p:spPr>
            <a:xfrm>
              <a:off x="3948150" y="3544525"/>
              <a:ext cx="123450" cy="58300"/>
            </a:xfrm>
            <a:custGeom>
              <a:rect b="b" l="l" r="r" t="t"/>
              <a:pathLst>
                <a:path extrusionOk="0" h="2332" w="4938">
                  <a:moveTo>
                    <a:pt x="3735" y="0"/>
                  </a:moveTo>
                  <a:cubicBezTo>
                    <a:pt x="3309" y="527"/>
                    <a:pt x="2657" y="878"/>
                    <a:pt x="1930" y="878"/>
                  </a:cubicBezTo>
                  <a:cubicBezTo>
                    <a:pt x="1529" y="878"/>
                    <a:pt x="1153" y="777"/>
                    <a:pt x="827" y="577"/>
                  </a:cubicBezTo>
                  <a:lnTo>
                    <a:pt x="0" y="1780"/>
                  </a:lnTo>
                  <a:cubicBezTo>
                    <a:pt x="552" y="2131"/>
                    <a:pt x="1228" y="2331"/>
                    <a:pt x="1930" y="2331"/>
                  </a:cubicBezTo>
                  <a:cubicBezTo>
                    <a:pt x="3158" y="2331"/>
                    <a:pt x="4261" y="1755"/>
                    <a:pt x="4938" y="827"/>
                  </a:cubicBezTo>
                  <a:lnTo>
                    <a:pt x="37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49"/>
            <p:cNvSpPr/>
            <p:nvPr/>
          </p:nvSpPr>
          <p:spPr>
            <a:xfrm>
              <a:off x="4032725" y="3436750"/>
              <a:ext cx="57050" cy="124725"/>
            </a:xfrm>
            <a:custGeom>
              <a:rect b="b" l="l" r="r" t="t"/>
              <a:pathLst>
                <a:path extrusionOk="0" h="4989" w="2282">
                  <a:moveTo>
                    <a:pt x="853" y="1"/>
                  </a:moveTo>
                  <a:lnTo>
                    <a:pt x="1" y="1204"/>
                  </a:lnTo>
                  <a:cubicBezTo>
                    <a:pt x="502" y="1630"/>
                    <a:pt x="803" y="2231"/>
                    <a:pt x="803" y="2933"/>
                  </a:cubicBezTo>
                  <a:cubicBezTo>
                    <a:pt x="803" y="3384"/>
                    <a:pt x="678" y="3810"/>
                    <a:pt x="452" y="4161"/>
                  </a:cubicBezTo>
                  <a:lnTo>
                    <a:pt x="1655" y="4988"/>
                  </a:lnTo>
                  <a:cubicBezTo>
                    <a:pt x="2031" y="4412"/>
                    <a:pt x="2282" y="3685"/>
                    <a:pt x="2282" y="2933"/>
                  </a:cubicBezTo>
                  <a:cubicBezTo>
                    <a:pt x="2282" y="1730"/>
                    <a:pt x="1705" y="677"/>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49"/>
            <p:cNvSpPr/>
            <p:nvPr/>
          </p:nvSpPr>
          <p:spPr>
            <a:xfrm>
              <a:off x="4162425" y="3385325"/>
              <a:ext cx="53925" cy="51450"/>
            </a:xfrm>
            <a:custGeom>
              <a:rect b="b" l="l" r="r" t="t"/>
              <a:pathLst>
                <a:path extrusionOk="0" h="2058" w="2157">
                  <a:moveTo>
                    <a:pt x="1055" y="1"/>
                  </a:moveTo>
                  <a:cubicBezTo>
                    <a:pt x="980" y="1"/>
                    <a:pt x="904" y="9"/>
                    <a:pt x="828" y="27"/>
                  </a:cubicBezTo>
                  <a:cubicBezTo>
                    <a:pt x="327" y="128"/>
                    <a:pt x="1" y="629"/>
                    <a:pt x="126" y="1155"/>
                  </a:cubicBezTo>
                  <a:lnTo>
                    <a:pt x="327" y="2058"/>
                  </a:lnTo>
                  <a:lnTo>
                    <a:pt x="2156" y="1657"/>
                  </a:lnTo>
                  <a:lnTo>
                    <a:pt x="1956" y="729"/>
                  </a:lnTo>
                  <a:cubicBezTo>
                    <a:pt x="1870" y="301"/>
                    <a:pt x="1491"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49"/>
            <p:cNvSpPr/>
            <p:nvPr/>
          </p:nvSpPr>
          <p:spPr>
            <a:xfrm>
              <a:off x="4181225" y="3474975"/>
              <a:ext cx="53925" cy="51450"/>
            </a:xfrm>
            <a:custGeom>
              <a:rect b="b" l="l" r="r" t="t"/>
              <a:pathLst>
                <a:path extrusionOk="0" h="2058" w="2157">
                  <a:moveTo>
                    <a:pt x="1830" y="0"/>
                  </a:moveTo>
                  <a:lnTo>
                    <a:pt x="1" y="401"/>
                  </a:lnTo>
                  <a:lnTo>
                    <a:pt x="201" y="1329"/>
                  </a:lnTo>
                  <a:cubicBezTo>
                    <a:pt x="308" y="1757"/>
                    <a:pt x="690" y="2057"/>
                    <a:pt x="1112" y="2057"/>
                  </a:cubicBezTo>
                  <a:cubicBezTo>
                    <a:pt x="1183" y="2057"/>
                    <a:pt x="1256" y="2049"/>
                    <a:pt x="1329" y="2030"/>
                  </a:cubicBezTo>
                  <a:cubicBezTo>
                    <a:pt x="1830" y="1930"/>
                    <a:pt x="2156" y="1429"/>
                    <a:pt x="2031" y="903"/>
                  </a:cubicBezTo>
                  <a:lnTo>
                    <a:pt x="1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49"/>
            <p:cNvSpPr/>
            <p:nvPr/>
          </p:nvSpPr>
          <p:spPr>
            <a:xfrm>
              <a:off x="4217575" y="3421875"/>
              <a:ext cx="53900" cy="51875"/>
            </a:xfrm>
            <a:custGeom>
              <a:rect b="b" l="l" r="r" t="t"/>
              <a:pathLst>
                <a:path extrusionOk="0" h="2075" w="2156">
                  <a:moveTo>
                    <a:pt x="1110" y="1"/>
                  </a:moveTo>
                  <a:cubicBezTo>
                    <a:pt x="1050" y="1"/>
                    <a:pt x="989" y="7"/>
                    <a:pt x="928" y="19"/>
                  </a:cubicBezTo>
                  <a:lnTo>
                    <a:pt x="0" y="220"/>
                  </a:lnTo>
                  <a:lnTo>
                    <a:pt x="426" y="2074"/>
                  </a:lnTo>
                  <a:lnTo>
                    <a:pt x="1329" y="1874"/>
                  </a:lnTo>
                  <a:cubicBezTo>
                    <a:pt x="1830" y="1748"/>
                    <a:pt x="2156" y="1247"/>
                    <a:pt x="2056" y="746"/>
                  </a:cubicBezTo>
                  <a:cubicBezTo>
                    <a:pt x="1945" y="306"/>
                    <a:pt x="1546"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49"/>
            <p:cNvSpPr/>
            <p:nvPr/>
          </p:nvSpPr>
          <p:spPr>
            <a:xfrm>
              <a:off x="4126100" y="3438000"/>
              <a:ext cx="53900" cy="51850"/>
            </a:xfrm>
            <a:custGeom>
              <a:rect b="b" l="l" r="r" t="t"/>
              <a:pathLst>
                <a:path extrusionOk="0" h="2074" w="2156">
                  <a:moveTo>
                    <a:pt x="1755" y="1"/>
                  </a:moveTo>
                  <a:lnTo>
                    <a:pt x="827" y="201"/>
                  </a:lnTo>
                  <a:cubicBezTo>
                    <a:pt x="326" y="327"/>
                    <a:pt x="0" y="828"/>
                    <a:pt x="100" y="1329"/>
                  </a:cubicBezTo>
                  <a:cubicBezTo>
                    <a:pt x="210" y="1769"/>
                    <a:pt x="610" y="2074"/>
                    <a:pt x="1045" y="2074"/>
                  </a:cubicBezTo>
                  <a:cubicBezTo>
                    <a:pt x="1106" y="2074"/>
                    <a:pt x="1167" y="2068"/>
                    <a:pt x="1228" y="2056"/>
                  </a:cubicBezTo>
                  <a:lnTo>
                    <a:pt x="2156" y="1855"/>
                  </a:lnTo>
                  <a:lnTo>
                    <a:pt x="17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49"/>
            <p:cNvSpPr/>
            <p:nvPr/>
          </p:nvSpPr>
          <p:spPr>
            <a:xfrm>
              <a:off x="3948150" y="3647825"/>
              <a:ext cx="64550" cy="27950"/>
            </a:xfrm>
            <a:custGeom>
              <a:rect b="b" l="l" r="r" t="t"/>
              <a:pathLst>
                <a:path extrusionOk="0" h="1118" w="2582">
                  <a:moveTo>
                    <a:pt x="2157" y="1"/>
                  </a:moveTo>
                  <a:cubicBezTo>
                    <a:pt x="2140" y="1"/>
                    <a:pt x="2123" y="2"/>
                    <a:pt x="2106" y="4"/>
                  </a:cubicBezTo>
                  <a:lnTo>
                    <a:pt x="301" y="405"/>
                  </a:lnTo>
                  <a:cubicBezTo>
                    <a:pt x="126" y="455"/>
                    <a:pt x="0" y="630"/>
                    <a:pt x="50" y="831"/>
                  </a:cubicBezTo>
                  <a:cubicBezTo>
                    <a:pt x="72" y="1001"/>
                    <a:pt x="220" y="1118"/>
                    <a:pt x="387" y="1118"/>
                  </a:cubicBezTo>
                  <a:cubicBezTo>
                    <a:pt x="417" y="1118"/>
                    <a:pt x="447" y="1114"/>
                    <a:pt x="477" y="1106"/>
                  </a:cubicBezTo>
                  <a:lnTo>
                    <a:pt x="2256" y="705"/>
                  </a:lnTo>
                  <a:cubicBezTo>
                    <a:pt x="2457" y="680"/>
                    <a:pt x="2582" y="480"/>
                    <a:pt x="2532" y="279"/>
                  </a:cubicBezTo>
                  <a:cubicBezTo>
                    <a:pt x="2486" y="119"/>
                    <a:pt x="2335" y="1"/>
                    <a:pt x="21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49"/>
            <p:cNvSpPr/>
            <p:nvPr/>
          </p:nvSpPr>
          <p:spPr>
            <a:xfrm>
              <a:off x="4043375" y="3627150"/>
              <a:ext cx="64575" cy="27950"/>
            </a:xfrm>
            <a:custGeom>
              <a:rect b="b" l="l" r="r" t="t"/>
              <a:pathLst>
                <a:path extrusionOk="0" h="1118" w="2583">
                  <a:moveTo>
                    <a:pt x="2157" y="0"/>
                  </a:moveTo>
                  <a:cubicBezTo>
                    <a:pt x="2140" y="0"/>
                    <a:pt x="2123" y="1"/>
                    <a:pt x="2106" y="4"/>
                  </a:cubicBezTo>
                  <a:lnTo>
                    <a:pt x="302" y="405"/>
                  </a:lnTo>
                  <a:cubicBezTo>
                    <a:pt x="126" y="455"/>
                    <a:pt x="1" y="630"/>
                    <a:pt x="26" y="831"/>
                  </a:cubicBezTo>
                  <a:cubicBezTo>
                    <a:pt x="69" y="1001"/>
                    <a:pt x="220" y="1117"/>
                    <a:pt x="372" y="1117"/>
                  </a:cubicBezTo>
                  <a:cubicBezTo>
                    <a:pt x="399" y="1117"/>
                    <a:pt x="426" y="1114"/>
                    <a:pt x="452" y="1106"/>
                  </a:cubicBezTo>
                  <a:lnTo>
                    <a:pt x="2257" y="705"/>
                  </a:lnTo>
                  <a:cubicBezTo>
                    <a:pt x="2457" y="680"/>
                    <a:pt x="2582" y="480"/>
                    <a:pt x="2532" y="279"/>
                  </a:cubicBezTo>
                  <a:cubicBezTo>
                    <a:pt x="2486" y="119"/>
                    <a:pt x="2336" y="0"/>
                    <a:pt x="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49"/>
            <p:cNvSpPr/>
            <p:nvPr/>
          </p:nvSpPr>
          <p:spPr>
            <a:xfrm>
              <a:off x="3807175" y="2966300"/>
              <a:ext cx="406025" cy="347050"/>
            </a:xfrm>
            <a:custGeom>
              <a:rect b="b" l="l" r="r" t="t"/>
              <a:pathLst>
                <a:path extrusionOk="0" h="13882" w="16241">
                  <a:moveTo>
                    <a:pt x="13260" y="1"/>
                  </a:moveTo>
                  <a:cubicBezTo>
                    <a:pt x="13202" y="1"/>
                    <a:pt x="13142" y="8"/>
                    <a:pt x="13083" y="21"/>
                  </a:cubicBezTo>
                  <a:lnTo>
                    <a:pt x="727" y="2653"/>
                  </a:lnTo>
                  <a:cubicBezTo>
                    <a:pt x="301" y="2753"/>
                    <a:pt x="0" y="3179"/>
                    <a:pt x="100" y="3605"/>
                  </a:cubicBezTo>
                  <a:lnTo>
                    <a:pt x="1404" y="10372"/>
                  </a:lnTo>
                  <a:lnTo>
                    <a:pt x="2105" y="13881"/>
                  </a:lnTo>
                  <a:lnTo>
                    <a:pt x="16241" y="10824"/>
                  </a:lnTo>
                  <a:lnTo>
                    <a:pt x="15489" y="7290"/>
                  </a:lnTo>
                  <a:lnTo>
                    <a:pt x="14035" y="623"/>
                  </a:lnTo>
                  <a:cubicBezTo>
                    <a:pt x="13949" y="256"/>
                    <a:pt x="13621" y="1"/>
                    <a:pt x="1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49"/>
            <p:cNvSpPr/>
            <p:nvPr/>
          </p:nvSpPr>
          <p:spPr>
            <a:xfrm>
              <a:off x="3859800" y="3114675"/>
              <a:ext cx="120950" cy="106550"/>
            </a:xfrm>
            <a:custGeom>
              <a:rect b="b" l="l" r="r" t="t"/>
              <a:pathLst>
                <a:path extrusionOk="0" h="4262" w="4838">
                  <a:moveTo>
                    <a:pt x="2038" y="1"/>
                  </a:moveTo>
                  <a:cubicBezTo>
                    <a:pt x="1977" y="1"/>
                    <a:pt x="1916" y="9"/>
                    <a:pt x="1855" y="26"/>
                  </a:cubicBezTo>
                  <a:lnTo>
                    <a:pt x="853" y="327"/>
                  </a:lnTo>
                  <a:cubicBezTo>
                    <a:pt x="552" y="427"/>
                    <a:pt x="351" y="728"/>
                    <a:pt x="402" y="1054"/>
                  </a:cubicBezTo>
                  <a:lnTo>
                    <a:pt x="627" y="2332"/>
                  </a:lnTo>
                  <a:lnTo>
                    <a:pt x="0" y="2457"/>
                  </a:lnTo>
                  <a:lnTo>
                    <a:pt x="351" y="4262"/>
                  </a:lnTo>
                  <a:lnTo>
                    <a:pt x="4838" y="3310"/>
                  </a:lnTo>
                  <a:lnTo>
                    <a:pt x="4762" y="2833"/>
                  </a:lnTo>
                  <a:lnTo>
                    <a:pt x="3234" y="3134"/>
                  </a:lnTo>
                  <a:lnTo>
                    <a:pt x="2657" y="503"/>
                  </a:lnTo>
                  <a:cubicBezTo>
                    <a:pt x="2595" y="192"/>
                    <a:pt x="2327"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49"/>
            <p:cNvSpPr/>
            <p:nvPr/>
          </p:nvSpPr>
          <p:spPr>
            <a:xfrm>
              <a:off x="4055925" y="3117425"/>
              <a:ext cx="106525" cy="60575"/>
            </a:xfrm>
            <a:custGeom>
              <a:rect b="b" l="l" r="r" t="t"/>
              <a:pathLst>
                <a:path extrusionOk="0" h="2423" w="4261">
                  <a:moveTo>
                    <a:pt x="3371" y="1"/>
                  </a:moveTo>
                  <a:cubicBezTo>
                    <a:pt x="3326" y="1"/>
                    <a:pt x="3279" y="6"/>
                    <a:pt x="3233" y="17"/>
                  </a:cubicBezTo>
                  <a:lnTo>
                    <a:pt x="2030" y="292"/>
                  </a:lnTo>
                  <a:cubicBezTo>
                    <a:pt x="1729" y="367"/>
                    <a:pt x="1504" y="693"/>
                    <a:pt x="1579" y="1019"/>
                  </a:cubicBezTo>
                  <a:lnTo>
                    <a:pt x="1604" y="1245"/>
                  </a:lnTo>
                  <a:lnTo>
                    <a:pt x="0" y="1596"/>
                  </a:lnTo>
                  <a:lnTo>
                    <a:pt x="151" y="2423"/>
                  </a:lnTo>
                  <a:lnTo>
                    <a:pt x="4261" y="1545"/>
                  </a:lnTo>
                  <a:lnTo>
                    <a:pt x="3985" y="468"/>
                  </a:lnTo>
                  <a:cubicBezTo>
                    <a:pt x="3899" y="188"/>
                    <a:pt x="3647" y="1"/>
                    <a:pt x="3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49"/>
            <p:cNvSpPr/>
            <p:nvPr/>
          </p:nvSpPr>
          <p:spPr>
            <a:xfrm>
              <a:off x="3842250" y="3148525"/>
              <a:ext cx="370950" cy="164825"/>
            </a:xfrm>
            <a:custGeom>
              <a:rect b="b" l="l" r="r" t="t"/>
              <a:pathLst>
                <a:path extrusionOk="0" h="6593" w="14838">
                  <a:moveTo>
                    <a:pt x="14086" y="1"/>
                  </a:moveTo>
                  <a:lnTo>
                    <a:pt x="1" y="3083"/>
                  </a:lnTo>
                  <a:lnTo>
                    <a:pt x="226" y="4136"/>
                  </a:lnTo>
                  <a:lnTo>
                    <a:pt x="702" y="6592"/>
                  </a:lnTo>
                  <a:lnTo>
                    <a:pt x="14838" y="3535"/>
                  </a:lnTo>
                  <a:lnTo>
                    <a:pt x="14236" y="778"/>
                  </a:lnTo>
                  <a:lnTo>
                    <a:pt x="140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49"/>
            <p:cNvSpPr/>
            <p:nvPr/>
          </p:nvSpPr>
          <p:spPr>
            <a:xfrm>
              <a:off x="3842250" y="3148525"/>
              <a:ext cx="355925" cy="123475"/>
            </a:xfrm>
            <a:custGeom>
              <a:rect b="b" l="l" r="r" t="t"/>
              <a:pathLst>
                <a:path extrusionOk="0" h="4939" w="14237">
                  <a:moveTo>
                    <a:pt x="14086" y="1"/>
                  </a:moveTo>
                  <a:lnTo>
                    <a:pt x="1" y="3083"/>
                  </a:lnTo>
                  <a:lnTo>
                    <a:pt x="226" y="4136"/>
                  </a:lnTo>
                  <a:lnTo>
                    <a:pt x="2056" y="3685"/>
                  </a:lnTo>
                  <a:lnTo>
                    <a:pt x="2357" y="4938"/>
                  </a:lnTo>
                  <a:lnTo>
                    <a:pt x="3860" y="4738"/>
                  </a:lnTo>
                  <a:lnTo>
                    <a:pt x="3685" y="3284"/>
                  </a:lnTo>
                  <a:lnTo>
                    <a:pt x="5565" y="2833"/>
                  </a:lnTo>
                  <a:lnTo>
                    <a:pt x="5765" y="3585"/>
                  </a:lnTo>
                  <a:lnTo>
                    <a:pt x="7369" y="3259"/>
                  </a:lnTo>
                  <a:lnTo>
                    <a:pt x="7169" y="2482"/>
                  </a:lnTo>
                  <a:lnTo>
                    <a:pt x="8798" y="2181"/>
                  </a:lnTo>
                  <a:lnTo>
                    <a:pt x="9149" y="3384"/>
                  </a:lnTo>
                  <a:lnTo>
                    <a:pt x="10928" y="3008"/>
                  </a:lnTo>
                  <a:lnTo>
                    <a:pt x="10602" y="1655"/>
                  </a:lnTo>
                  <a:lnTo>
                    <a:pt x="11830" y="1329"/>
                  </a:lnTo>
                  <a:lnTo>
                    <a:pt x="11956" y="1905"/>
                  </a:lnTo>
                  <a:lnTo>
                    <a:pt x="13359" y="1580"/>
                  </a:lnTo>
                  <a:lnTo>
                    <a:pt x="13234" y="978"/>
                  </a:lnTo>
                  <a:lnTo>
                    <a:pt x="14236" y="778"/>
                  </a:lnTo>
                  <a:lnTo>
                    <a:pt x="14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49"/>
            <p:cNvSpPr/>
            <p:nvPr/>
          </p:nvSpPr>
          <p:spPr>
            <a:xfrm>
              <a:off x="3854150" y="3047650"/>
              <a:ext cx="120975" cy="55800"/>
            </a:xfrm>
            <a:custGeom>
              <a:rect b="b" l="l" r="r" t="t"/>
              <a:pathLst>
                <a:path extrusionOk="0" h="2232" w="4839">
                  <a:moveTo>
                    <a:pt x="1780" y="1"/>
                  </a:moveTo>
                  <a:lnTo>
                    <a:pt x="953" y="226"/>
                  </a:lnTo>
                  <a:lnTo>
                    <a:pt x="1129" y="903"/>
                  </a:lnTo>
                  <a:lnTo>
                    <a:pt x="402" y="1078"/>
                  </a:lnTo>
                  <a:lnTo>
                    <a:pt x="552" y="1705"/>
                  </a:lnTo>
                  <a:lnTo>
                    <a:pt x="1" y="1855"/>
                  </a:lnTo>
                  <a:lnTo>
                    <a:pt x="101" y="2231"/>
                  </a:lnTo>
                  <a:lnTo>
                    <a:pt x="4838" y="1053"/>
                  </a:lnTo>
                  <a:lnTo>
                    <a:pt x="4713" y="577"/>
                  </a:lnTo>
                  <a:lnTo>
                    <a:pt x="3911" y="778"/>
                  </a:lnTo>
                  <a:lnTo>
                    <a:pt x="3760" y="126"/>
                  </a:lnTo>
                  <a:lnTo>
                    <a:pt x="2733" y="402"/>
                  </a:lnTo>
                  <a:lnTo>
                    <a:pt x="2633" y="51"/>
                  </a:lnTo>
                  <a:lnTo>
                    <a:pt x="1856" y="251"/>
                  </a:lnTo>
                  <a:lnTo>
                    <a:pt x="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49"/>
            <p:cNvSpPr/>
            <p:nvPr/>
          </p:nvSpPr>
          <p:spPr>
            <a:xfrm>
              <a:off x="4030850" y="3072725"/>
              <a:ext cx="120950" cy="55775"/>
            </a:xfrm>
            <a:custGeom>
              <a:rect b="b" l="l" r="r" t="t"/>
              <a:pathLst>
                <a:path extrusionOk="0" h="2231" w="4838">
                  <a:moveTo>
                    <a:pt x="1805" y="0"/>
                  </a:moveTo>
                  <a:lnTo>
                    <a:pt x="953" y="201"/>
                  </a:lnTo>
                  <a:lnTo>
                    <a:pt x="1128" y="877"/>
                  </a:lnTo>
                  <a:lnTo>
                    <a:pt x="427" y="1053"/>
                  </a:lnTo>
                  <a:lnTo>
                    <a:pt x="577" y="1679"/>
                  </a:lnTo>
                  <a:lnTo>
                    <a:pt x="1" y="1830"/>
                  </a:lnTo>
                  <a:lnTo>
                    <a:pt x="101" y="2231"/>
                  </a:lnTo>
                  <a:lnTo>
                    <a:pt x="4838" y="1028"/>
                  </a:lnTo>
                  <a:lnTo>
                    <a:pt x="4712" y="551"/>
                  </a:lnTo>
                  <a:lnTo>
                    <a:pt x="3936" y="752"/>
                  </a:lnTo>
                  <a:lnTo>
                    <a:pt x="3760" y="125"/>
                  </a:lnTo>
                  <a:lnTo>
                    <a:pt x="2732" y="376"/>
                  </a:lnTo>
                  <a:lnTo>
                    <a:pt x="2657" y="50"/>
                  </a:lnTo>
                  <a:lnTo>
                    <a:pt x="1855" y="251"/>
                  </a:lnTo>
                  <a:lnTo>
                    <a:pt x="18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49"/>
            <p:cNvSpPr/>
            <p:nvPr/>
          </p:nvSpPr>
          <p:spPr>
            <a:xfrm>
              <a:off x="4048400" y="3000650"/>
              <a:ext cx="29475" cy="28850"/>
            </a:xfrm>
            <a:custGeom>
              <a:rect b="b" l="l" r="r" t="t"/>
              <a:pathLst>
                <a:path extrusionOk="0" h="1154" w="1179">
                  <a:moveTo>
                    <a:pt x="577" y="1"/>
                  </a:moveTo>
                  <a:cubicBezTo>
                    <a:pt x="251" y="1"/>
                    <a:pt x="0" y="251"/>
                    <a:pt x="0" y="577"/>
                  </a:cubicBezTo>
                  <a:cubicBezTo>
                    <a:pt x="0" y="903"/>
                    <a:pt x="251" y="1154"/>
                    <a:pt x="577" y="1154"/>
                  </a:cubicBezTo>
                  <a:cubicBezTo>
                    <a:pt x="903" y="1154"/>
                    <a:pt x="1178" y="903"/>
                    <a:pt x="1178" y="577"/>
                  </a:cubicBezTo>
                  <a:cubicBezTo>
                    <a:pt x="1178" y="251"/>
                    <a:pt x="903"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49"/>
            <p:cNvSpPr/>
            <p:nvPr/>
          </p:nvSpPr>
          <p:spPr>
            <a:xfrm>
              <a:off x="4096025" y="2989375"/>
              <a:ext cx="29475" cy="28850"/>
            </a:xfrm>
            <a:custGeom>
              <a:rect b="b" l="l" r="r" t="t"/>
              <a:pathLst>
                <a:path extrusionOk="0" h="1154" w="1179">
                  <a:moveTo>
                    <a:pt x="602" y="1"/>
                  </a:moveTo>
                  <a:cubicBezTo>
                    <a:pt x="276" y="1"/>
                    <a:pt x="0" y="251"/>
                    <a:pt x="0" y="577"/>
                  </a:cubicBezTo>
                  <a:cubicBezTo>
                    <a:pt x="0" y="903"/>
                    <a:pt x="276" y="1154"/>
                    <a:pt x="602" y="1154"/>
                  </a:cubicBezTo>
                  <a:cubicBezTo>
                    <a:pt x="902" y="1154"/>
                    <a:pt x="1178" y="903"/>
                    <a:pt x="1178" y="577"/>
                  </a:cubicBezTo>
                  <a:cubicBezTo>
                    <a:pt x="1178" y="251"/>
                    <a:pt x="902"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4" name="Google Shape;4924;p349"/>
          <p:cNvSpPr txBox="1"/>
          <p:nvPr/>
        </p:nvSpPr>
        <p:spPr>
          <a:xfrm>
            <a:off x="3967075"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1</a:t>
            </a:r>
            <a:endParaRPr sz="1600">
              <a:solidFill>
                <a:schemeClr val="dk2"/>
              </a:solidFill>
              <a:latin typeface="Press Start 2P"/>
              <a:ea typeface="Press Start 2P"/>
              <a:cs typeface="Press Start 2P"/>
              <a:sym typeface="Press Start 2P"/>
            </a:endParaRPr>
          </a:p>
        </p:txBody>
      </p:sp>
      <p:sp>
        <p:nvSpPr>
          <p:cNvPr id="4925" name="Google Shape;4925;p349"/>
          <p:cNvSpPr txBox="1"/>
          <p:nvPr/>
        </p:nvSpPr>
        <p:spPr>
          <a:xfrm>
            <a:off x="3967075"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Engage users in a fun and interactive physics-based game.</a:t>
            </a:r>
            <a:endParaRPr>
              <a:solidFill>
                <a:schemeClr val="dk1"/>
              </a:solidFill>
              <a:latin typeface="Anaheim"/>
              <a:ea typeface="Anaheim"/>
              <a:cs typeface="Anaheim"/>
              <a:sym typeface="Anaheim"/>
            </a:endParaRPr>
          </a:p>
        </p:txBody>
      </p:sp>
      <p:sp>
        <p:nvSpPr>
          <p:cNvPr id="4926" name="Google Shape;4926;p349"/>
          <p:cNvSpPr txBox="1"/>
          <p:nvPr/>
        </p:nvSpPr>
        <p:spPr>
          <a:xfrm>
            <a:off x="6444847" y="1633600"/>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2</a:t>
            </a:r>
            <a:endParaRPr sz="1600">
              <a:solidFill>
                <a:schemeClr val="dk2"/>
              </a:solidFill>
              <a:latin typeface="Press Start 2P"/>
              <a:ea typeface="Press Start 2P"/>
              <a:cs typeface="Press Start 2P"/>
              <a:sym typeface="Press Start 2P"/>
            </a:endParaRPr>
          </a:p>
        </p:txBody>
      </p:sp>
      <p:sp>
        <p:nvSpPr>
          <p:cNvPr id="4927" name="Google Shape;4927;p349"/>
          <p:cNvSpPr txBox="1"/>
          <p:nvPr/>
        </p:nvSpPr>
        <p:spPr>
          <a:xfrm>
            <a:off x="6444900" y="2009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Provide an entertaining and educational escape from boredom.</a:t>
            </a:r>
            <a:endParaRPr>
              <a:solidFill>
                <a:schemeClr val="dk1"/>
              </a:solidFill>
              <a:latin typeface="Anaheim"/>
              <a:ea typeface="Anaheim"/>
              <a:cs typeface="Anaheim"/>
              <a:sym typeface="Anaheim"/>
            </a:endParaRPr>
          </a:p>
        </p:txBody>
      </p:sp>
      <p:sp>
        <p:nvSpPr>
          <p:cNvPr id="4928" name="Google Shape;4928;p349"/>
          <p:cNvSpPr txBox="1"/>
          <p:nvPr/>
        </p:nvSpPr>
        <p:spPr>
          <a:xfrm>
            <a:off x="3967075"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3</a:t>
            </a:r>
            <a:endParaRPr sz="1600">
              <a:solidFill>
                <a:schemeClr val="dk2"/>
              </a:solidFill>
              <a:latin typeface="Press Start 2P"/>
              <a:ea typeface="Press Start 2P"/>
              <a:cs typeface="Press Start 2P"/>
              <a:sym typeface="Press Start 2P"/>
            </a:endParaRPr>
          </a:p>
        </p:txBody>
      </p:sp>
      <p:sp>
        <p:nvSpPr>
          <p:cNvPr id="4929" name="Google Shape;4929;p349"/>
          <p:cNvSpPr txBox="1"/>
          <p:nvPr/>
        </p:nvSpPr>
        <p:spPr>
          <a:xfrm>
            <a:off x="3967075" y="36713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Encourage replayability and skill improvement through level progression and high-score attempts.</a:t>
            </a:r>
            <a:endParaRPr>
              <a:solidFill>
                <a:schemeClr val="dk1"/>
              </a:solidFill>
              <a:latin typeface="Anaheim"/>
              <a:ea typeface="Anaheim"/>
              <a:cs typeface="Anaheim"/>
              <a:sym typeface="Anaheim"/>
            </a:endParaRPr>
          </a:p>
        </p:txBody>
      </p:sp>
      <p:sp>
        <p:nvSpPr>
          <p:cNvPr id="4930" name="Google Shape;4930;p349"/>
          <p:cNvSpPr txBox="1"/>
          <p:nvPr/>
        </p:nvSpPr>
        <p:spPr>
          <a:xfrm>
            <a:off x="6444847" y="3067125"/>
            <a:ext cx="19860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GOAL 4</a:t>
            </a:r>
            <a:endParaRPr sz="1600">
              <a:solidFill>
                <a:schemeClr val="dk2"/>
              </a:solidFill>
              <a:latin typeface="Press Start 2P"/>
              <a:ea typeface="Press Start 2P"/>
              <a:cs typeface="Press Start 2P"/>
              <a:sym typeface="Press Start 2P"/>
            </a:endParaRPr>
          </a:p>
        </p:txBody>
      </p:sp>
      <p:sp>
        <p:nvSpPr>
          <p:cNvPr id="4931" name="Google Shape;4931;p349"/>
          <p:cNvSpPr txBox="1"/>
          <p:nvPr/>
        </p:nvSpPr>
        <p:spPr>
          <a:xfrm>
            <a:off x="6368647" y="3545425"/>
            <a:ext cx="1986000" cy="46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Foster a deeper understanding of object interactions with the environment.</a:t>
            </a:r>
            <a:endParaRPr>
              <a:solidFill>
                <a:schemeClr val="dk1"/>
              </a:solidFill>
              <a:latin typeface="Anaheim"/>
              <a:ea typeface="Anaheim"/>
              <a:cs typeface="Anaheim"/>
              <a:sym typeface="Anaheim"/>
            </a:endParaRPr>
          </a:p>
        </p:txBody>
      </p:sp>
      <p:sp>
        <p:nvSpPr>
          <p:cNvPr id="4932" name="Google Shape;4932;p349"/>
          <p:cNvSpPr txBox="1"/>
          <p:nvPr/>
        </p:nvSpPr>
        <p:spPr>
          <a:xfrm>
            <a:off x="713075" y="10177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SHORT TERM</a:t>
            </a:r>
            <a:endParaRPr sz="1600">
              <a:solidFill>
                <a:schemeClr val="dk2"/>
              </a:solidFill>
              <a:latin typeface="Press Start 2P"/>
              <a:ea typeface="Press Start 2P"/>
              <a:cs typeface="Press Start 2P"/>
              <a:sym typeface="Press Start 2P"/>
            </a:endParaRPr>
          </a:p>
        </p:txBody>
      </p:sp>
      <p:sp>
        <p:nvSpPr>
          <p:cNvPr id="4933" name="Google Shape;4933;p349"/>
          <p:cNvSpPr txBox="1"/>
          <p:nvPr/>
        </p:nvSpPr>
        <p:spPr>
          <a:xfrm>
            <a:off x="713075" y="4230125"/>
            <a:ext cx="2567700" cy="37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LONG TERM</a:t>
            </a:r>
            <a:endParaRPr sz="1600">
              <a:solidFill>
                <a:schemeClr val="dk2"/>
              </a:solidFill>
              <a:latin typeface="Press Start 2P"/>
              <a:ea typeface="Press Start 2P"/>
              <a:cs typeface="Press Start 2P"/>
              <a:sym typeface="Press Start 2P"/>
            </a:endParaRPr>
          </a:p>
        </p:txBody>
      </p:sp>
      <p:cxnSp>
        <p:nvCxnSpPr>
          <p:cNvPr id="4934" name="Google Shape;4934;p349"/>
          <p:cNvCxnSpPr>
            <a:stCxn id="4932" idx="3"/>
            <a:endCxn id="4924" idx="1"/>
          </p:cNvCxnSpPr>
          <p:nvPr/>
        </p:nvCxnSpPr>
        <p:spPr>
          <a:xfrm>
            <a:off x="3280775" y="1205525"/>
            <a:ext cx="686400" cy="6159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4935" name="Google Shape;4935;p349"/>
          <p:cNvCxnSpPr>
            <a:stCxn id="4933" idx="3"/>
            <a:endCxn id="4928" idx="1"/>
          </p:cNvCxnSpPr>
          <p:nvPr/>
        </p:nvCxnSpPr>
        <p:spPr>
          <a:xfrm flipH="1" rot="10800000">
            <a:off x="3280775" y="3254825"/>
            <a:ext cx="686400" cy="1163100"/>
          </a:xfrm>
          <a:prstGeom prst="bentConnector3">
            <a:avLst>
              <a:gd fmla="val 49993" name="adj1"/>
            </a:avLst>
          </a:prstGeom>
          <a:noFill/>
          <a:ln cap="flat" cmpd="sng" w="19050">
            <a:solidFill>
              <a:schemeClr val="dk2"/>
            </a:solidFill>
            <a:prstDash val="solid"/>
            <a:round/>
            <a:headEnd len="med" w="med" type="none"/>
            <a:tailEnd len="med" w="med" type="diamond"/>
          </a:ln>
        </p:spPr>
      </p:cxnSp>
      <p:cxnSp>
        <p:nvCxnSpPr>
          <p:cNvPr id="4936" name="Google Shape;4936;p349"/>
          <p:cNvCxnSpPr>
            <a:stCxn id="4924" idx="3"/>
            <a:endCxn id="4926" idx="1"/>
          </p:cNvCxnSpPr>
          <p:nvPr/>
        </p:nvCxnSpPr>
        <p:spPr>
          <a:xfrm>
            <a:off x="5953075" y="1821400"/>
            <a:ext cx="491700" cy="0"/>
          </a:xfrm>
          <a:prstGeom prst="straightConnector1">
            <a:avLst/>
          </a:prstGeom>
          <a:noFill/>
          <a:ln cap="flat" cmpd="sng" w="19050">
            <a:solidFill>
              <a:schemeClr val="dk2"/>
            </a:solidFill>
            <a:prstDash val="solid"/>
            <a:round/>
            <a:headEnd len="med" w="med" type="none"/>
            <a:tailEnd len="med" w="med" type="diamond"/>
          </a:ln>
        </p:spPr>
      </p:cxnSp>
      <p:cxnSp>
        <p:nvCxnSpPr>
          <p:cNvPr id="4937" name="Google Shape;4937;p349"/>
          <p:cNvCxnSpPr>
            <a:stCxn id="4928" idx="3"/>
            <a:endCxn id="4930" idx="1"/>
          </p:cNvCxnSpPr>
          <p:nvPr/>
        </p:nvCxnSpPr>
        <p:spPr>
          <a:xfrm>
            <a:off x="5953075" y="3254925"/>
            <a:ext cx="491700" cy="0"/>
          </a:xfrm>
          <a:prstGeom prst="straightConnector1">
            <a:avLst/>
          </a:prstGeom>
          <a:noFill/>
          <a:ln cap="flat" cmpd="sng" w="19050">
            <a:solidFill>
              <a:schemeClr val="dk2"/>
            </a:solidFill>
            <a:prstDash val="solid"/>
            <a:round/>
            <a:headEnd len="med" w="med" type="none"/>
            <a:tailEnd len="med" w="med" type="diamond"/>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1" name="Shape 5451"/>
        <p:cNvGrpSpPr/>
        <p:nvPr/>
      </p:nvGrpSpPr>
      <p:grpSpPr>
        <a:xfrm>
          <a:off x="0" y="0"/>
          <a:ext cx="0" cy="0"/>
          <a:chOff x="0" y="0"/>
          <a:chExt cx="0" cy="0"/>
        </a:xfrm>
      </p:grpSpPr>
      <p:sp>
        <p:nvSpPr>
          <p:cNvPr id="5452" name="Google Shape;5452;p385"/>
          <p:cNvSpPr txBox="1"/>
          <p:nvPr>
            <p:ph type="title"/>
          </p:nvPr>
        </p:nvSpPr>
        <p:spPr>
          <a:xfrm>
            <a:off x="3979975" y="734450"/>
            <a:ext cx="4461300" cy="106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Goals</a:t>
            </a:r>
            <a:endParaRPr/>
          </a:p>
        </p:txBody>
      </p:sp>
      <p:sp>
        <p:nvSpPr>
          <p:cNvPr id="5453" name="Google Shape;5453;p385"/>
          <p:cNvSpPr txBox="1"/>
          <p:nvPr>
            <p:ph idx="1" type="subTitle"/>
          </p:nvPr>
        </p:nvSpPr>
        <p:spPr>
          <a:xfrm>
            <a:off x="3889050" y="1579475"/>
            <a:ext cx="4461300" cy="2916000"/>
          </a:xfrm>
          <a:prstGeom prst="rect">
            <a:avLst/>
          </a:prstGeom>
        </p:spPr>
        <p:txBody>
          <a:bodyPr anchorCtr="0" anchor="t" bIns="91425" lIns="91425" spcFirstLastPara="1" rIns="91425" wrap="square" tIns="91425">
            <a:noAutofit/>
          </a:bodyPr>
          <a:lstStyle/>
          <a:p>
            <a:pPr indent="-299243" lvl="0" marL="457200" rtl="0" algn="l">
              <a:lnSpc>
                <a:spcPct val="115000"/>
              </a:lnSpc>
              <a:spcBef>
                <a:spcPts val="0"/>
              </a:spcBef>
              <a:spcAft>
                <a:spcPts val="0"/>
              </a:spcAft>
              <a:buSzPts val="1113"/>
              <a:buAutoNum type="arabicPeriod"/>
            </a:pPr>
            <a:r>
              <a:rPr lang="en" sz="1300"/>
              <a:t>Engage users in a fun and interactive physics-based game.</a:t>
            </a:r>
            <a:endParaRPr sz="1300"/>
          </a:p>
          <a:p>
            <a:pPr indent="-299243" lvl="0" marL="457200" rtl="0" algn="l">
              <a:lnSpc>
                <a:spcPct val="115000"/>
              </a:lnSpc>
              <a:spcBef>
                <a:spcPts val="0"/>
              </a:spcBef>
              <a:spcAft>
                <a:spcPts val="0"/>
              </a:spcAft>
              <a:buSzPts val="1113"/>
              <a:buAutoNum type="arabicPeriod"/>
            </a:pPr>
            <a:r>
              <a:rPr lang="en" sz="1300"/>
              <a:t>Foster a deeper understanding of object interactions with the environment.</a:t>
            </a:r>
            <a:endParaRPr sz="1300"/>
          </a:p>
          <a:p>
            <a:pPr indent="-299243" lvl="0" marL="457200" rtl="0" algn="l">
              <a:lnSpc>
                <a:spcPct val="115000"/>
              </a:lnSpc>
              <a:spcBef>
                <a:spcPts val="0"/>
              </a:spcBef>
              <a:spcAft>
                <a:spcPts val="0"/>
              </a:spcAft>
              <a:buSzPts val="1113"/>
              <a:buAutoNum type="arabicPeriod"/>
            </a:pPr>
            <a:r>
              <a:rPr lang="en" sz="1300"/>
              <a:t>Challenge users with various levels, objects, and receptacles.</a:t>
            </a:r>
            <a:endParaRPr sz="1300"/>
          </a:p>
          <a:p>
            <a:pPr indent="-299243" lvl="0" marL="457200" rtl="0" algn="l">
              <a:lnSpc>
                <a:spcPct val="115000"/>
              </a:lnSpc>
              <a:spcBef>
                <a:spcPts val="0"/>
              </a:spcBef>
              <a:spcAft>
                <a:spcPts val="0"/>
              </a:spcAft>
              <a:buSzPts val="1113"/>
              <a:buAutoNum type="arabicPeriod"/>
            </a:pPr>
            <a:r>
              <a:rPr lang="en" sz="1300"/>
              <a:t>Encourage replayability and skill improvement through level progression and high-score attempts.</a:t>
            </a:r>
            <a:endParaRPr sz="1300"/>
          </a:p>
          <a:p>
            <a:pPr indent="-299243" lvl="0" marL="457200" rtl="0" algn="l">
              <a:lnSpc>
                <a:spcPct val="115000"/>
              </a:lnSpc>
              <a:spcBef>
                <a:spcPts val="0"/>
              </a:spcBef>
              <a:spcAft>
                <a:spcPts val="0"/>
              </a:spcAft>
              <a:buSzPts val="1113"/>
              <a:buAutoNum type="arabicPeriod"/>
            </a:pPr>
            <a:r>
              <a:rPr lang="en" sz="1300"/>
              <a:t>Provide an entertaining and educational escape from boredom.</a:t>
            </a:r>
            <a:endParaRPr sz="1300"/>
          </a:p>
          <a:p>
            <a:pPr indent="-299243" lvl="0" marL="457200" rtl="0" algn="l">
              <a:lnSpc>
                <a:spcPct val="115000"/>
              </a:lnSpc>
              <a:spcBef>
                <a:spcPts val="0"/>
              </a:spcBef>
              <a:spcAft>
                <a:spcPts val="0"/>
              </a:spcAft>
              <a:buSzPts val="1113"/>
              <a:buAutoNum type="arabicPeriod"/>
            </a:pPr>
            <a:r>
              <a:rPr lang="en" sz="1300"/>
              <a:t>Encourage curiosity and learning about everyday experiences.</a:t>
            </a:r>
            <a:endParaRPr sz="1300"/>
          </a:p>
        </p:txBody>
      </p:sp>
      <p:sp>
        <p:nvSpPr>
          <p:cNvPr id="5454" name="Google Shape;5454;p385"/>
          <p:cNvSpPr/>
          <p:nvPr/>
        </p:nvSpPr>
        <p:spPr>
          <a:xfrm rot="-1582766">
            <a:off x="3458443" y="1667432"/>
            <a:ext cx="425088" cy="12446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8" name="Shape 5458"/>
        <p:cNvGrpSpPr/>
        <p:nvPr/>
      </p:nvGrpSpPr>
      <p:grpSpPr>
        <a:xfrm>
          <a:off x="0" y="0"/>
          <a:ext cx="0" cy="0"/>
          <a:chOff x="0" y="0"/>
          <a:chExt cx="0" cy="0"/>
        </a:xfrm>
      </p:grpSpPr>
      <p:sp>
        <p:nvSpPr>
          <p:cNvPr id="5459" name="Google Shape;5459;p386"/>
          <p:cNvSpPr txBox="1"/>
          <p:nvPr>
            <p:ph type="title"/>
          </p:nvPr>
        </p:nvSpPr>
        <p:spPr>
          <a:xfrm>
            <a:off x="720000" y="11308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Motivation</a:t>
            </a:r>
            <a:endParaRPr/>
          </a:p>
        </p:txBody>
      </p:sp>
      <p:sp>
        <p:nvSpPr>
          <p:cNvPr id="5460" name="Google Shape;5460;p386"/>
          <p:cNvSpPr txBox="1"/>
          <p:nvPr>
            <p:ph idx="2" type="title"/>
          </p:nvPr>
        </p:nvSpPr>
        <p:spPr>
          <a:xfrm>
            <a:off x="720000" y="1831600"/>
            <a:ext cx="2086800" cy="37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Why the team chose this project</a:t>
            </a:r>
            <a:endParaRPr/>
          </a:p>
        </p:txBody>
      </p:sp>
      <p:sp>
        <p:nvSpPr>
          <p:cNvPr id="5461" name="Google Shape;5461;p386"/>
          <p:cNvSpPr txBox="1"/>
          <p:nvPr>
            <p:ph idx="1" type="subTitle"/>
          </p:nvPr>
        </p:nvSpPr>
        <p:spPr>
          <a:xfrm>
            <a:off x="720002" y="2390550"/>
            <a:ext cx="2086800" cy="66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770"/>
              <a:buNone/>
            </a:pPr>
            <a:r>
              <a:rPr lang="en" sz="1110"/>
              <a:t>We wanted to create a fun, interactive game that helps users learn about physics while engaging in a stimulating activity.</a:t>
            </a:r>
            <a:endParaRPr sz="1110"/>
          </a:p>
        </p:txBody>
      </p:sp>
      <p:sp>
        <p:nvSpPr>
          <p:cNvPr id="5462" name="Google Shape;5462;p386"/>
          <p:cNvSpPr txBox="1"/>
          <p:nvPr>
            <p:ph idx="3" type="title"/>
          </p:nvPr>
        </p:nvSpPr>
        <p:spPr>
          <a:xfrm>
            <a:off x="3317538" y="1831600"/>
            <a:ext cx="2508900" cy="37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Problem we are addressing with the game</a:t>
            </a:r>
            <a:endParaRPr/>
          </a:p>
        </p:txBody>
      </p:sp>
      <p:sp>
        <p:nvSpPr>
          <p:cNvPr id="5463" name="Google Shape;5463;p386"/>
          <p:cNvSpPr txBox="1"/>
          <p:nvPr>
            <p:ph idx="4" type="subTitle"/>
          </p:nvPr>
        </p:nvSpPr>
        <p:spPr>
          <a:xfrm>
            <a:off x="3346788" y="2390550"/>
            <a:ext cx="2479500" cy="151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112"/>
              <a:t>Our game helps users develop a better understanding of object interactions with the environment and offers an entertaining escape from boredom.</a:t>
            </a:r>
            <a:endParaRPr sz="1112"/>
          </a:p>
        </p:txBody>
      </p:sp>
      <p:sp>
        <p:nvSpPr>
          <p:cNvPr id="5464" name="Google Shape;5464;p386"/>
          <p:cNvSpPr txBox="1"/>
          <p:nvPr>
            <p:ph idx="5" type="title"/>
          </p:nvPr>
        </p:nvSpPr>
        <p:spPr>
          <a:xfrm>
            <a:off x="6337197" y="1831600"/>
            <a:ext cx="2086800" cy="37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Target audience for the game</a:t>
            </a:r>
            <a:endParaRPr/>
          </a:p>
        </p:txBody>
      </p:sp>
      <p:sp>
        <p:nvSpPr>
          <p:cNvPr id="5465" name="Google Shape;5465;p386"/>
          <p:cNvSpPr txBox="1"/>
          <p:nvPr>
            <p:ph idx="6" type="subTitle"/>
          </p:nvPr>
        </p:nvSpPr>
        <p:spPr>
          <a:xfrm>
            <a:off x="6337200" y="2390550"/>
            <a:ext cx="2086800" cy="143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112"/>
              <a:t>Anyone interested in learning about physics through interactive gameplay, or those looking for a fun way to pass the time.</a:t>
            </a:r>
            <a:endParaRPr sz="1112"/>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9" name="Shape 5469"/>
        <p:cNvGrpSpPr/>
        <p:nvPr/>
      </p:nvGrpSpPr>
      <p:grpSpPr>
        <a:xfrm>
          <a:off x="0" y="0"/>
          <a:ext cx="0" cy="0"/>
          <a:chOff x="0" y="0"/>
          <a:chExt cx="0" cy="0"/>
        </a:xfrm>
      </p:grpSpPr>
      <p:sp>
        <p:nvSpPr>
          <p:cNvPr id="5470" name="Google Shape;5470;p387"/>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5471" name="Google Shape;5471;p387"/>
          <p:cNvSpPr txBox="1"/>
          <p:nvPr>
            <p:ph idx="1" type="body"/>
          </p:nvPr>
        </p:nvSpPr>
        <p:spPr>
          <a:xfrm>
            <a:off x="1388625" y="2712300"/>
            <a:ext cx="6366900" cy="1111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500"/>
              <a:t>Thank you for your attention! </a:t>
            </a:r>
            <a:endParaRPr b="1" sz="1500"/>
          </a:p>
          <a:p>
            <a:pPr indent="0" lvl="0" marL="0" rtl="0" algn="ctr">
              <a:spcBef>
                <a:spcPts val="1200"/>
              </a:spcBef>
              <a:spcAft>
                <a:spcPts val="1200"/>
              </a:spcAft>
              <a:buNone/>
            </a:pPr>
            <a:r>
              <a:rPr b="1" lang="en" sz="1500"/>
              <a:t>We are now open to any questions.</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1" name="Shape 4941"/>
        <p:cNvGrpSpPr/>
        <p:nvPr/>
      </p:nvGrpSpPr>
      <p:grpSpPr>
        <a:xfrm>
          <a:off x="0" y="0"/>
          <a:ext cx="0" cy="0"/>
          <a:chOff x="0" y="0"/>
          <a:chExt cx="0" cy="0"/>
        </a:xfrm>
      </p:grpSpPr>
      <p:sp>
        <p:nvSpPr>
          <p:cNvPr id="4942" name="Google Shape;4942;p3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4943" name="Google Shape;4943;p350"/>
          <p:cNvSpPr txBox="1"/>
          <p:nvPr>
            <p:ph idx="2" type="title"/>
          </p:nvPr>
        </p:nvSpPr>
        <p:spPr>
          <a:xfrm>
            <a:off x="363000" y="2266950"/>
            <a:ext cx="30132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the team chose this project</a:t>
            </a:r>
            <a:endParaRPr/>
          </a:p>
        </p:txBody>
      </p:sp>
      <p:sp>
        <p:nvSpPr>
          <p:cNvPr id="4944" name="Google Shape;4944;p350"/>
          <p:cNvSpPr txBox="1"/>
          <p:nvPr>
            <p:ph idx="1" type="subTitle"/>
          </p:nvPr>
        </p:nvSpPr>
        <p:spPr>
          <a:xfrm>
            <a:off x="720002" y="35186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wanted to create a fun, interactive game that helps users learn about physics while engaging in a stimulating activity.</a:t>
            </a:r>
            <a:endParaRPr/>
          </a:p>
        </p:txBody>
      </p:sp>
      <p:sp>
        <p:nvSpPr>
          <p:cNvPr id="4945" name="Google Shape;4945;p350"/>
          <p:cNvSpPr txBox="1"/>
          <p:nvPr>
            <p:ph idx="3" type="title"/>
          </p:nvPr>
        </p:nvSpPr>
        <p:spPr>
          <a:xfrm>
            <a:off x="3248550" y="2427775"/>
            <a:ext cx="29565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we are addressing with the game</a:t>
            </a:r>
            <a:endParaRPr/>
          </a:p>
        </p:txBody>
      </p:sp>
      <p:sp>
        <p:nvSpPr>
          <p:cNvPr id="4946" name="Google Shape;4946;p350"/>
          <p:cNvSpPr txBox="1"/>
          <p:nvPr>
            <p:ph idx="4" type="subTitle"/>
          </p:nvPr>
        </p:nvSpPr>
        <p:spPr>
          <a:xfrm>
            <a:off x="3528597" y="3636775"/>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game helps users develop a better understanding of object interactions with the environment and offers an entertaining escape from boredom.</a:t>
            </a:r>
            <a:endParaRPr/>
          </a:p>
        </p:txBody>
      </p:sp>
      <p:sp>
        <p:nvSpPr>
          <p:cNvPr id="4947" name="Google Shape;4947;p350"/>
          <p:cNvSpPr txBox="1"/>
          <p:nvPr>
            <p:ph idx="5" type="title"/>
          </p:nvPr>
        </p:nvSpPr>
        <p:spPr>
          <a:xfrm>
            <a:off x="6413397" y="2417575"/>
            <a:ext cx="20868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audience for the game</a:t>
            </a:r>
            <a:endParaRPr/>
          </a:p>
        </p:txBody>
      </p:sp>
      <p:sp>
        <p:nvSpPr>
          <p:cNvPr id="4948" name="Google Shape;4948;p350"/>
          <p:cNvSpPr txBox="1"/>
          <p:nvPr>
            <p:ph idx="6" type="subTitle"/>
          </p:nvPr>
        </p:nvSpPr>
        <p:spPr>
          <a:xfrm>
            <a:off x="6337198" y="3518650"/>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Anyone interested in learning about physics through interactive gameplay, or those looking for a fun way to pass the time.</a:t>
            </a:r>
            <a:endParaRPr/>
          </a:p>
        </p:txBody>
      </p:sp>
      <p:grpSp>
        <p:nvGrpSpPr>
          <p:cNvPr id="4949" name="Google Shape;4949;p350"/>
          <p:cNvGrpSpPr/>
          <p:nvPr/>
        </p:nvGrpSpPr>
        <p:grpSpPr>
          <a:xfrm>
            <a:off x="1377750" y="1123075"/>
            <a:ext cx="771300" cy="771300"/>
            <a:chOff x="1377750" y="1690325"/>
            <a:chExt cx="771300" cy="771300"/>
          </a:xfrm>
        </p:grpSpPr>
        <p:sp>
          <p:nvSpPr>
            <p:cNvPr id="4950" name="Google Shape;4950;p35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5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5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5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5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350"/>
          <p:cNvGrpSpPr/>
          <p:nvPr/>
        </p:nvGrpSpPr>
        <p:grpSpPr>
          <a:xfrm>
            <a:off x="4186350" y="1123075"/>
            <a:ext cx="771300" cy="771300"/>
            <a:chOff x="1377750" y="1690325"/>
            <a:chExt cx="771300" cy="771300"/>
          </a:xfrm>
        </p:grpSpPr>
        <p:sp>
          <p:nvSpPr>
            <p:cNvPr id="4956" name="Google Shape;4956;p35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5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5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5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5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350"/>
          <p:cNvGrpSpPr/>
          <p:nvPr/>
        </p:nvGrpSpPr>
        <p:grpSpPr>
          <a:xfrm>
            <a:off x="7071150" y="1123075"/>
            <a:ext cx="771300" cy="771300"/>
            <a:chOff x="1377750" y="1690325"/>
            <a:chExt cx="771300" cy="771300"/>
          </a:xfrm>
        </p:grpSpPr>
        <p:sp>
          <p:nvSpPr>
            <p:cNvPr id="4962" name="Google Shape;4962;p35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5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5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5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5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350"/>
          <p:cNvGrpSpPr/>
          <p:nvPr/>
        </p:nvGrpSpPr>
        <p:grpSpPr>
          <a:xfrm>
            <a:off x="1597888" y="1320475"/>
            <a:ext cx="331025" cy="376500"/>
            <a:chOff x="1097225" y="3381400"/>
            <a:chExt cx="331025" cy="376500"/>
          </a:xfrm>
        </p:grpSpPr>
        <p:sp>
          <p:nvSpPr>
            <p:cNvPr id="4968" name="Google Shape;4968;p350"/>
            <p:cNvSpPr/>
            <p:nvPr/>
          </p:nvSpPr>
          <p:spPr>
            <a:xfrm>
              <a:off x="1196700" y="3684275"/>
              <a:ext cx="21900" cy="7150"/>
            </a:xfrm>
            <a:custGeom>
              <a:rect b="b" l="l" r="r" t="t"/>
              <a:pathLst>
                <a:path extrusionOk="0" h="286" w="876">
                  <a:moveTo>
                    <a:pt x="1" y="0"/>
                  </a:moveTo>
                  <a:lnTo>
                    <a:pt x="1" y="286"/>
                  </a:lnTo>
                  <a:lnTo>
                    <a:pt x="875" y="286"/>
                  </a:lnTo>
                  <a:lnTo>
                    <a:pt x="8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50"/>
            <p:cNvSpPr/>
            <p:nvPr/>
          </p:nvSpPr>
          <p:spPr>
            <a:xfrm>
              <a:off x="1196700" y="3436250"/>
              <a:ext cx="110200" cy="67825"/>
            </a:xfrm>
            <a:custGeom>
              <a:rect b="b" l="l" r="r" t="t"/>
              <a:pathLst>
                <a:path extrusionOk="0" h="2713" w="4408">
                  <a:moveTo>
                    <a:pt x="1" y="1"/>
                  </a:moveTo>
                  <a:lnTo>
                    <a:pt x="1" y="2713"/>
                  </a:lnTo>
                  <a:lnTo>
                    <a:pt x="4408" y="2713"/>
                  </a:lnTo>
                  <a:lnTo>
                    <a:pt x="44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50"/>
            <p:cNvSpPr/>
            <p:nvPr/>
          </p:nvSpPr>
          <p:spPr>
            <a:xfrm>
              <a:off x="1339900" y="3381400"/>
              <a:ext cx="88350" cy="376500"/>
            </a:xfrm>
            <a:custGeom>
              <a:rect b="b" l="l" r="r" t="t"/>
              <a:pathLst>
                <a:path extrusionOk="0" h="15060" w="3534">
                  <a:moveTo>
                    <a:pt x="1767" y="0"/>
                  </a:moveTo>
                  <a:lnTo>
                    <a:pt x="1767" y="7548"/>
                  </a:lnTo>
                  <a:cubicBezTo>
                    <a:pt x="1767" y="7655"/>
                    <a:pt x="1731" y="7744"/>
                    <a:pt x="1678" y="7815"/>
                  </a:cubicBezTo>
                  <a:lnTo>
                    <a:pt x="0" y="10046"/>
                  </a:lnTo>
                  <a:lnTo>
                    <a:pt x="0" y="15059"/>
                  </a:lnTo>
                  <a:lnTo>
                    <a:pt x="3087" y="15059"/>
                  </a:lnTo>
                  <a:cubicBezTo>
                    <a:pt x="3337" y="15059"/>
                    <a:pt x="3533" y="14863"/>
                    <a:pt x="3533" y="14613"/>
                  </a:cubicBezTo>
                  <a:lnTo>
                    <a:pt x="3533" y="446"/>
                  </a:lnTo>
                  <a:cubicBezTo>
                    <a:pt x="3533" y="196"/>
                    <a:pt x="3337" y="0"/>
                    <a:pt x="3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50"/>
            <p:cNvSpPr/>
            <p:nvPr/>
          </p:nvSpPr>
          <p:spPr>
            <a:xfrm>
              <a:off x="1102600" y="3581225"/>
              <a:ext cx="248475" cy="37050"/>
            </a:xfrm>
            <a:custGeom>
              <a:rect b="b" l="l" r="r" t="t"/>
              <a:pathLst>
                <a:path extrusionOk="0" h="1482" w="9939">
                  <a:moveTo>
                    <a:pt x="1106" y="1"/>
                  </a:moveTo>
                  <a:lnTo>
                    <a:pt x="0" y="1482"/>
                  </a:lnTo>
                  <a:lnTo>
                    <a:pt x="8832" y="1482"/>
                  </a:lnTo>
                  <a:lnTo>
                    <a:pt x="9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50"/>
            <p:cNvSpPr/>
            <p:nvPr/>
          </p:nvSpPr>
          <p:spPr>
            <a:xfrm>
              <a:off x="1097225" y="3640100"/>
              <a:ext cx="220850" cy="117800"/>
            </a:xfrm>
            <a:custGeom>
              <a:rect b="b" l="l" r="r" t="t"/>
              <a:pathLst>
                <a:path extrusionOk="0" h="4712" w="8834">
                  <a:moveTo>
                    <a:pt x="1767" y="875"/>
                  </a:moveTo>
                  <a:cubicBezTo>
                    <a:pt x="2017" y="875"/>
                    <a:pt x="2213" y="1071"/>
                    <a:pt x="2213" y="1321"/>
                  </a:cubicBezTo>
                  <a:lnTo>
                    <a:pt x="2213" y="2499"/>
                  </a:lnTo>
                  <a:cubicBezTo>
                    <a:pt x="2213" y="2749"/>
                    <a:pt x="2017" y="2945"/>
                    <a:pt x="1767" y="2945"/>
                  </a:cubicBezTo>
                  <a:cubicBezTo>
                    <a:pt x="1518" y="2945"/>
                    <a:pt x="1321" y="2749"/>
                    <a:pt x="1321" y="2499"/>
                  </a:cubicBezTo>
                  <a:lnTo>
                    <a:pt x="1321" y="1321"/>
                  </a:lnTo>
                  <a:cubicBezTo>
                    <a:pt x="1321" y="1071"/>
                    <a:pt x="1518" y="875"/>
                    <a:pt x="1767" y="875"/>
                  </a:cubicBezTo>
                  <a:close/>
                  <a:moveTo>
                    <a:pt x="5300" y="875"/>
                  </a:moveTo>
                  <a:cubicBezTo>
                    <a:pt x="5532" y="875"/>
                    <a:pt x="5728" y="1071"/>
                    <a:pt x="5728" y="1321"/>
                  </a:cubicBezTo>
                  <a:lnTo>
                    <a:pt x="5728" y="2499"/>
                  </a:lnTo>
                  <a:cubicBezTo>
                    <a:pt x="5728" y="2749"/>
                    <a:pt x="5532" y="2945"/>
                    <a:pt x="5300" y="2945"/>
                  </a:cubicBezTo>
                  <a:lnTo>
                    <a:pt x="3534" y="2945"/>
                  </a:lnTo>
                  <a:cubicBezTo>
                    <a:pt x="3284" y="2945"/>
                    <a:pt x="3088" y="2749"/>
                    <a:pt x="3088" y="2499"/>
                  </a:cubicBezTo>
                  <a:lnTo>
                    <a:pt x="3088" y="1321"/>
                  </a:lnTo>
                  <a:cubicBezTo>
                    <a:pt x="3088" y="1071"/>
                    <a:pt x="3284" y="875"/>
                    <a:pt x="3534" y="875"/>
                  </a:cubicBezTo>
                  <a:close/>
                  <a:moveTo>
                    <a:pt x="7067" y="875"/>
                  </a:moveTo>
                  <a:cubicBezTo>
                    <a:pt x="7299" y="875"/>
                    <a:pt x="7495" y="1071"/>
                    <a:pt x="7495" y="1321"/>
                  </a:cubicBezTo>
                  <a:lnTo>
                    <a:pt x="7495" y="2499"/>
                  </a:lnTo>
                  <a:cubicBezTo>
                    <a:pt x="7495" y="2749"/>
                    <a:pt x="7299" y="2945"/>
                    <a:pt x="7067" y="2945"/>
                  </a:cubicBezTo>
                  <a:cubicBezTo>
                    <a:pt x="6817" y="2945"/>
                    <a:pt x="6621" y="2749"/>
                    <a:pt x="6621" y="2499"/>
                  </a:cubicBezTo>
                  <a:lnTo>
                    <a:pt x="6621" y="1321"/>
                  </a:lnTo>
                  <a:cubicBezTo>
                    <a:pt x="6621" y="1071"/>
                    <a:pt x="6817" y="875"/>
                    <a:pt x="7067" y="875"/>
                  </a:cubicBezTo>
                  <a:close/>
                  <a:moveTo>
                    <a:pt x="1" y="1"/>
                  </a:moveTo>
                  <a:lnTo>
                    <a:pt x="1" y="4265"/>
                  </a:lnTo>
                  <a:cubicBezTo>
                    <a:pt x="1" y="4515"/>
                    <a:pt x="197" y="4711"/>
                    <a:pt x="447" y="4711"/>
                  </a:cubicBezTo>
                  <a:lnTo>
                    <a:pt x="8833" y="4711"/>
                  </a:lnTo>
                  <a:lnTo>
                    <a:pt x="8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50"/>
            <p:cNvSpPr/>
            <p:nvPr/>
          </p:nvSpPr>
          <p:spPr>
            <a:xfrm>
              <a:off x="1141400" y="3381400"/>
              <a:ext cx="220375" cy="178000"/>
            </a:xfrm>
            <a:custGeom>
              <a:rect b="b" l="l" r="r" t="t"/>
              <a:pathLst>
                <a:path extrusionOk="0" h="7120" w="8815">
                  <a:moveTo>
                    <a:pt x="7066" y="1321"/>
                  </a:moveTo>
                  <a:cubicBezTo>
                    <a:pt x="7298" y="1321"/>
                    <a:pt x="7494" y="1517"/>
                    <a:pt x="7494" y="1767"/>
                  </a:cubicBezTo>
                  <a:lnTo>
                    <a:pt x="7494" y="5353"/>
                  </a:lnTo>
                  <a:cubicBezTo>
                    <a:pt x="7494" y="5585"/>
                    <a:pt x="7298" y="5799"/>
                    <a:pt x="7066" y="5799"/>
                  </a:cubicBezTo>
                  <a:lnTo>
                    <a:pt x="1767" y="5799"/>
                  </a:lnTo>
                  <a:cubicBezTo>
                    <a:pt x="1517" y="5799"/>
                    <a:pt x="1321" y="5585"/>
                    <a:pt x="1321" y="5353"/>
                  </a:cubicBezTo>
                  <a:lnTo>
                    <a:pt x="1321" y="1767"/>
                  </a:lnTo>
                  <a:cubicBezTo>
                    <a:pt x="1321" y="1517"/>
                    <a:pt x="1517" y="1321"/>
                    <a:pt x="1767" y="1321"/>
                  </a:cubicBezTo>
                  <a:close/>
                  <a:moveTo>
                    <a:pt x="446" y="0"/>
                  </a:moveTo>
                  <a:cubicBezTo>
                    <a:pt x="197" y="0"/>
                    <a:pt x="0" y="196"/>
                    <a:pt x="0" y="446"/>
                  </a:cubicBezTo>
                  <a:lnTo>
                    <a:pt x="0" y="7119"/>
                  </a:lnTo>
                  <a:lnTo>
                    <a:pt x="8815" y="7119"/>
                  </a:lnTo>
                  <a:lnTo>
                    <a:pt x="88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350"/>
          <p:cNvGrpSpPr/>
          <p:nvPr/>
        </p:nvGrpSpPr>
        <p:grpSpPr>
          <a:xfrm>
            <a:off x="4384638" y="1320475"/>
            <a:ext cx="374725" cy="376500"/>
            <a:chOff x="1075375" y="2815775"/>
            <a:chExt cx="374725" cy="376500"/>
          </a:xfrm>
        </p:grpSpPr>
        <p:sp>
          <p:nvSpPr>
            <p:cNvPr id="4975" name="Google Shape;4975;p350"/>
            <p:cNvSpPr/>
            <p:nvPr/>
          </p:nvSpPr>
          <p:spPr>
            <a:xfrm>
              <a:off x="1075375" y="3008475"/>
              <a:ext cx="374725" cy="183800"/>
            </a:xfrm>
            <a:custGeom>
              <a:rect b="b" l="l" r="r" t="t"/>
              <a:pathLst>
                <a:path extrusionOk="0" h="7352" w="14989">
                  <a:moveTo>
                    <a:pt x="11313" y="2195"/>
                  </a:moveTo>
                  <a:cubicBezTo>
                    <a:pt x="11563" y="2195"/>
                    <a:pt x="11759" y="2392"/>
                    <a:pt x="11759" y="2641"/>
                  </a:cubicBezTo>
                  <a:cubicBezTo>
                    <a:pt x="11759" y="2891"/>
                    <a:pt x="11563" y="3088"/>
                    <a:pt x="11313" y="3088"/>
                  </a:cubicBezTo>
                  <a:cubicBezTo>
                    <a:pt x="11081" y="3088"/>
                    <a:pt x="10867" y="2891"/>
                    <a:pt x="10867" y="2641"/>
                  </a:cubicBezTo>
                  <a:cubicBezTo>
                    <a:pt x="10867" y="2392"/>
                    <a:pt x="11081" y="2195"/>
                    <a:pt x="11313" y="2195"/>
                  </a:cubicBezTo>
                  <a:close/>
                  <a:moveTo>
                    <a:pt x="10296" y="3230"/>
                  </a:moveTo>
                  <a:cubicBezTo>
                    <a:pt x="10528" y="3230"/>
                    <a:pt x="10724" y="3427"/>
                    <a:pt x="10724" y="3676"/>
                  </a:cubicBezTo>
                  <a:cubicBezTo>
                    <a:pt x="10724" y="3908"/>
                    <a:pt x="10528" y="4105"/>
                    <a:pt x="10296" y="4105"/>
                  </a:cubicBezTo>
                  <a:cubicBezTo>
                    <a:pt x="10046" y="4105"/>
                    <a:pt x="9850" y="3908"/>
                    <a:pt x="9850" y="3676"/>
                  </a:cubicBezTo>
                  <a:cubicBezTo>
                    <a:pt x="9850" y="3427"/>
                    <a:pt x="10046" y="3230"/>
                    <a:pt x="10296" y="3230"/>
                  </a:cubicBezTo>
                  <a:close/>
                  <a:moveTo>
                    <a:pt x="12348" y="3230"/>
                  </a:moveTo>
                  <a:cubicBezTo>
                    <a:pt x="12598" y="3230"/>
                    <a:pt x="12794" y="3427"/>
                    <a:pt x="12794" y="3676"/>
                  </a:cubicBezTo>
                  <a:cubicBezTo>
                    <a:pt x="12794" y="3908"/>
                    <a:pt x="12598" y="4105"/>
                    <a:pt x="12348" y="4105"/>
                  </a:cubicBezTo>
                  <a:cubicBezTo>
                    <a:pt x="12098" y="4105"/>
                    <a:pt x="11902" y="3908"/>
                    <a:pt x="11902" y="3676"/>
                  </a:cubicBezTo>
                  <a:cubicBezTo>
                    <a:pt x="11902" y="3427"/>
                    <a:pt x="12098" y="3230"/>
                    <a:pt x="12348" y="3230"/>
                  </a:cubicBezTo>
                  <a:close/>
                  <a:moveTo>
                    <a:pt x="11313" y="4265"/>
                  </a:moveTo>
                  <a:cubicBezTo>
                    <a:pt x="11563" y="4265"/>
                    <a:pt x="11759" y="4461"/>
                    <a:pt x="11759" y="4693"/>
                  </a:cubicBezTo>
                  <a:cubicBezTo>
                    <a:pt x="11759" y="4943"/>
                    <a:pt x="11563" y="5139"/>
                    <a:pt x="11313" y="5139"/>
                  </a:cubicBezTo>
                  <a:cubicBezTo>
                    <a:pt x="11081" y="5139"/>
                    <a:pt x="10867" y="4943"/>
                    <a:pt x="10867" y="4693"/>
                  </a:cubicBezTo>
                  <a:cubicBezTo>
                    <a:pt x="10867" y="4461"/>
                    <a:pt x="11081" y="4265"/>
                    <a:pt x="11313" y="4265"/>
                  </a:cubicBezTo>
                  <a:close/>
                  <a:moveTo>
                    <a:pt x="3676" y="2053"/>
                  </a:moveTo>
                  <a:cubicBezTo>
                    <a:pt x="3908" y="2053"/>
                    <a:pt x="4104" y="2249"/>
                    <a:pt x="4104" y="2499"/>
                  </a:cubicBezTo>
                  <a:lnTo>
                    <a:pt x="4104" y="3230"/>
                  </a:lnTo>
                  <a:lnTo>
                    <a:pt x="4854" y="3230"/>
                  </a:lnTo>
                  <a:cubicBezTo>
                    <a:pt x="5086" y="3230"/>
                    <a:pt x="5282" y="3427"/>
                    <a:pt x="5282" y="3676"/>
                  </a:cubicBezTo>
                  <a:cubicBezTo>
                    <a:pt x="5282" y="3908"/>
                    <a:pt x="5086" y="4105"/>
                    <a:pt x="4854" y="4105"/>
                  </a:cubicBezTo>
                  <a:lnTo>
                    <a:pt x="4104" y="4105"/>
                  </a:lnTo>
                  <a:lnTo>
                    <a:pt x="4104" y="4854"/>
                  </a:lnTo>
                  <a:cubicBezTo>
                    <a:pt x="4104" y="5086"/>
                    <a:pt x="3908" y="5282"/>
                    <a:pt x="3676" y="5282"/>
                  </a:cubicBezTo>
                  <a:cubicBezTo>
                    <a:pt x="3426" y="5282"/>
                    <a:pt x="3230" y="5086"/>
                    <a:pt x="3230" y="4854"/>
                  </a:cubicBezTo>
                  <a:lnTo>
                    <a:pt x="3230" y="4105"/>
                  </a:lnTo>
                  <a:lnTo>
                    <a:pt x="2499" y="4105"/>
                  </a:lnTo>
                  <a:cubicBezTo>
                    <a:pt x="2249" y="4105"/>
                    <a:pt x="2053" y="3908"/>
                    <a:pt x="2053" y="3676"/>
                  </a:cubicBezTo>
                  <a:cubicBezTo>
                    <a:pt x="2053" y="3427"/>
                    <a:pt x="2249" y="3230"/>
                    <a:pt x="2499" y="3230"/>
                  </a:cubicBezTo>
                  <a:lnTo>
                    <a:pt x="3230" y="3230"/>
                  </a:lnTo>
                  <a:lnTo>
                    <a:pt x="3230" y="2499"/>
                  </a:lnTo>
                  <a:cubicBezTo>
                    <a:pt x="3230" y="2249"/>
                    <a:pt x="3426" y="2053"/>
                    <a:pt x="3676" y="2053"/>
                  </a:cubicBezTo>
                  <a:close/>
                  <a:moveTo>
                    <a:pt x="3676" y="1"/>
                  </a:moveTo>
                  <a:cubicBezTo>
                    <a:pt x="1642" y="1"/>
                    <a:pt x="1" y="1642"/>
                    <a:pt x="1" y="3676"/>
                  </a:cubicBezTo>
                  <a:cubicBezTo>
                    <a:pt x="1" y="5693"/>
                    <a:pt x="1642" y="7352"/>
                    <a:pt x="3676" y="7352"/>
                  </a:cubicBezTo>
                  <a:cubicBezTo>
                    <a:pt x="4961" y="7352"/>
                    <a:pt x="6139" y="6674"/>
                    <a:pt x="6799" y="5585"/>
                  </a:cubicBezTo>
                  <a:lnTo>
                    <a:pt x="8173" y="5585"/>
                  </a:lnTo>
                  <a:cubicBezTo>
                    <a:pt x="8851" y="6674"/>
                    <a:pt x="10028" y="7352"/>
                    <a:pt x="11313" y="7352"/>
                  </a:cubicBezTo>
                  <a:cubicBezTo>
                    <a:pt x="13347" y="7352"/>
                    <a:pt x="14988" y="5693"/>
                    <a:pt x="14988" y="3676"/>
                  </a:cubicBezTo>
                  <a:cubicBezTo>
                    <a:pt x="14988" y="1642"/>
                    <a:pt x="13347" y="1"/>
                    <a:pt x="1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50"/>
            <p:cNvSpPr/>
            <p:nvPr/>
          </p:nvSpPr>
          <p:spPr>
            <a:xfrm>
              <a:off x="1133825" y="2815775"/>
              <a:ext cx="294425" cy="170425"/>
            </a:xfrm>
            <a:custGeom>
              <a:rect b="b" l="l" r="r" t="t"/>
              <a:pathLst>
                <a:path extrusionOk="0" h="6817" w="11777">
                  <a:moveTo>
                    <a:pt x="2516" y="1"/>
                  </a:moveTo>
                  <a:cubicBezTo>
                    <a:pt x="1124" y="1"/>
                    <a:pt x="0" y="1125"/>
                    <a:pt x="0" y="2499"/>
                  </a:cubicBezTo>
                  <a:cubicBezTo>
                    <a:pt x="0" y="3873"/>
                    <a:pt x="1124" y="4997"/>
                    <a:pt x="2516" y="4997"/>
                  </a:cubicBezTo>
                  <a:lnTo>
                    <a:pt x="3979" y="4997"/>
                  </a:lnTo>
                  <a:cubicBezTo>
                    <a:pt x="4389" y="4997"/>
                    <a:pt x="4710" y="5318"/>
                    <a:pt x="4710" y="5728"/>
                  </a:cubicBezTo>
                  <a:lnTo>
                    <a:pt x="4710" y="5782"/>
                  </a:lnTo>
                  <a:lnTo>
                    <a:pt x="3693" y="5782"/>
                  </a:lnTo>
                  <a:cubicBezTo>
                    <a:pt x="3444" y="5782"/>
                    <a:pt x="3247" y="5996"/>
                    <a:pt x="3247" y="6228"/>
                  </a:cubicBezTo>
                  <a:lnTo>
                    <a:pt x="3247" y="6817"/>
                  </a:lnTo>
                  <a:lnTo>
                    <a:pt x="7066" y="6817"/>
                  </a:lnTo>
                  <a:lnTo>
                    <a:pt x="7066" y="6228"/>
                  </a:lnTo>
                  <a:cubicBezTo>
                    <a:pt x="7066" y="5996"/>
                    <a:pt x="6869" y="5782"/>
                    <a:pt x="6620" y="5782"/>
                  </a:cubicBezTo>
                  <a:lnTo>
                    <a:pt x="5603" y="5782"/>
                  </a:lnTo>
                  <a:lnTo>
                    <a:pt x="5603" y="5728"/>
                  </a:lnTo>
                  <a:cubicBezTo>
                    <a:pt x="5603" y="4836"/>
                    <a:pt x="4871" y="4122"/>
                    <a:pt x="3979" y="4122"/>
                  </a:cubicBezTo>
                  <a:lnTo>
                    <a:pt x="2516" y="4122"/>
                  </a:lnTo>
                  <a:cubicBezTo>
                    <a:pt x="1624" y="4122"/>
                    <a:pt x="892" y="3391"/>
                    <a:pt x="892" y="2499"/>
                  </a:cubicBezTo>
                  <a:cubicBezTo>
                    <a:pt x="892" y="1607"/>
                    <a:pt x="1624" y="875"/>
                    <a:pt x="2516" y="875"/>
                  </a:cubicBezTo>
                  <a:lnTo>
                    <a:pt x="8689" y="875"/>
                  </a:lnTo>
                  <a:cubicBezTo>
                    <a:pt x="9082" y="875"/>
                    <a:pt x="9421" y="1214"/>
                    <a:pt x="9421" y="1607"/>
                  </a:cubicBezTo>
                  <a:lnTo>
                    <a:pt x="9421" y="1821"/>
                  </a:lnTo>
                  <a:cubicBezTo>
                    <a:pt x="8582" y="2017"/>
                    <a:pt x="7940" y="2766"/>
                    <a:pt x="7940" y="3676"/>
                  </a:cubicBezTo>
                  <a:lnTo>
                    <a:pt x="7940" y="3962"/>
                  </a:lnTo>
                  <a:cubicBezTo>
                    <a:pt x="7940" y="4212"/>
                    <a:pt x="8154" y="4408"/>
                    <a:pt x="8386" y="4408"/>
                  </a:cubicBezTo>
                  <a:lnTo>
                    <a:pt x="11330" y="4408"/>
                  </a:lnTo>
                  <a:cubicBezTo>
                    <a:pt x="11580" y="4408"/>
                    <a:pt x="11776" y="4212"/>
                    <a:pt x="11776" y="3962"/>
                  </a:cubicBezTo>
                  <a:lnTo>
                    <a:pt x="11776" y="3694"/>
                  </a:lnTo>
                  <a:cubicBezTo>
                    <a:pt x="11776" y="2802"/>
                    <a:pt x="11152" y="2017"/>
                    <a:pt x="10295" y="1821"/>
                  </a:cubicBezTo>
                  <a:lnTo>
                    <a:pt x="10295" y="1607"/>
                  </a:lnTo>
                  <a:cubicBezTo>
                    <a:pt x="10295" y="714"/>
                    <a:pt x="9582" y="1"/>
                    <a:pt x="8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50"/>
            <p:cNvSpPr/>
            <p:nvPr/>
          </p:nvSpPr>
          <p:spPr>
            <a:xfrm>
              <a:off x="1347025" y="2947825"/>
              <a:ext cx="66500" cy="37050"/>
            </a:xfrm>
            <a:custGeom>
              <a:rect b="b" l="l" r="r" t="t"/>
              <a:pathLst>
                <a:path extrusionOk="0" h="1482" w="2660">
                  <a:moveTo>
                    <a:pt x="1" y="0"/>
                  </a:moveTo>
                  <a:lnTo>
                    <a:pt x="1" y="1035"/>
                  </a:lnTo>
                  <a:cubicBezTo>
                    <a:pt x="1" y="1285"/>
                    <a:pt x="215" y="1481"/>
                    <a:pt x="447" y="1481"/>
                  </a:cubicBezTo>
                  <a:lnTo>
                    <a:pt x="2213" y="1481"/>
                  </a:lnTo>
                  <a:cubicBezTo>
                    <a:pt x="2463" y="1481"/>
                    <a:pt x="2659" y="1285"/>
                    <a:pt x="2659" y="1035"/>
                  </a:cubicBezTo>
                  <a:lnTo>
                    <a:pt x="2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350"/>
          <p:cNvGrpSpPr/>
          <p:nvPr/>
        </p:nvGrpSpPr>
        <p:grpSpPr>
          <a:xfrm>
            <a:off x="7312713" y="1320913"/>
            <a:ext cx="288175" cy="375625"/>
            <a:chOff x="552600" y="3947000"/>
            <a:chExt cx="288175" cy="375625"/>
          </a:xfrm>
        </p:grpSpPr>
        <p:sp>
          <p:nvSpPr>
            <p:cNvPr id="4979" name="Google Shape;4979;p350"/>
            <p:cNvSpPr/>
            <p:nvPr/>
          </p:nvSpPr>
          <p:spPr>
            <a:xfrm>
              <a:off x="552600" y="3947000"/>
              <a:ext cx="120000" cy="110200"/>
            </a:xfrm>
            <a:custGeom>
              <a:rect b="b" l="l" r="r" t="t"/>
              <a:pathLst>
                <a:path extrusionOk="0" h="4408" w="4800">
                  <a:moveTo>
                    <a:pt x="2281" y="1"/>
                  </a:moveTo>
                  <a:cubicBezTo>
                    <a:pt x="1899" y="1"/>
                    <a:pt x="1523" y="96"/>
                    <a:pt x="1178" y="286"/>
                  </a:cubicBezTo>
                  <a:cubicBezTo>
                    <a:pt x="678" y="589"/>
                    <a:pt x="303" y="1053"/>
                    <a:pt x="161" y="1624"/>
                  </a:cubicBezTo>
                  <a:cubicBezTo>
                    <a:pt x="0" y="2195"/>
                    <a:pt x="89" y="2784"/>
                    <a:pt x="375" y="3302"/>
                  </a:cubicBezTo>
                  <a:cubicBezTo>
                    <a:pt x="785" y="3997"/>
                    <a:pt x="1517" y="4408"/>
                    <a:pt x="2284" y="4408"/>
                  </a:cubicBezTo>
                  <a:cubicBezTo>
                    <a:pt x="2659" y="4408"/>
                    <a:pt x="3033" y="4301"/>
                    <a:pt x="3390" y="4104"/>
                  </a:cubicBezTo>
                  <a:cubicBezTo>
                    <a:pt x="4443" y="3498"/>
                    <a:pt x="4800" y="2142"/>
                    <a:pt x="4193" y="1107"/>
                  </a:cubicBezTo>
                  <a:cubicBezTo>
                    <a:pt x="3890" y="589"/>
                    <a:pt x="3426" y="233"/>
                    <a:pt x="2855" y="72"/>
                  </a:cubicBezTo>
                  <a:cubicBezTo>
                    <a:pt x="2665" y="24"/>
                    <a:pt x="2472"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50"/>
            <p:cNvSpPr/>
            <p:nvPr/>
          </p:nvSpPr>
          <p:spPr>
            <a:xfrm>
              <a:off x="554825" y="4249425"/>
              <a:ext cx="285950" cy="73200"/>
            </a:xfrm>
            <a:custGeom>
              <a:rect b="b" l="l" r="r" t="t"/>
              <a:pathLst>
                <a:path extrusionOk="0" h="2928" w="11438">
                  <a:moveTo>
                    <a:pt x="1321" y="1"/>
                  </a:moveTo>
                  <a:cubicBezTo>
                    <a:pt x="589" y="1"/>
                    <a:pt x="0" y="590"/>
                    <a:pt x="0" y="1321"/>
                  </a:cubicBezTo>
                  <a:lnTo>
                    <a:pt x="0" y="2481"/>
                  </a:lnTo>
                  <a:cubicBezTo>
                    <a:pt x="0" y="2731"/>
                    <a:pt x="197" y="2927"/>
                    <a:pt x="429" y="2927"/>
                  </a:cubicBezTo>
                  <a:lnTo>
                    <a:pt x="10991" y="2927"/>
                  </a:lnTo>
                  <a:cubicBezTo>
                    <a:pt x="11241" y="2927"/>
                    <a:pt x="11437" y="2731"/>
                    <a:pt x="11437" y="2481"/>
                  </a:cubicBezTo>
                  <a:lnTo>
                    <a:pt x="11437" y="1321"/>
                  </a:lnTo>
                  <a:cubicBezTo>
                    <a:pt x="11437" y="590"/>
                    <a:pt x="10849" y="1"/>
                    <a:pt x="10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50"/>
            <p:cNvSpPr/>
            <p:nvPr/>
          </p:nvSpPr>
          <p:spPr>
            <a:xfrm>
              <a:off x="591400" y="4153975"/>
              <a:ext cx="212800" cy="72725"/>
            </a:xfrm>
            <a:custGeom>
              <a:rect b="b" l="l" r="r" t="t"/>
              <a:pathLst>
                <a:path extrusionOk="0" h="2909" w="8512">
                  <a:moveTo>
                    <a:pt x="1321" y="1"/>
                  </a:moveTo>
                  <a:cubicBezTo>
                    <a:pt x="589" y="1"/>
                    <a:pt x="0" y="589"/>
                    <a:pt x="0" y="1321"/>
                  </a:cubicBezTo>
                  <a:lnTo>
                    <a:pt x="0" y="2909"/>
                  </a:lnTo>
                  <a:lnTo>
                    <a:pt x="8511" y="2909"/>
                  </a:lnTo>
                  <a:lnTo>
                    <a:pt x="8511" y="1321"/>
                  </a:lnTo>
                  <a:cubicBezTo>
                    <a:pt x="8511" y="589"/>
                    <a:pt x="7923" y="1"/>
                    <a:pt x="7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50"/>
            <p:cNvSpPr/>
            <p:nvPr/>
          </p:nvSpPr>
          <p:spPr>
            <a:xfrm>
              <a:off x="615925" y="4045575"/>
              <a:ext cx="106650" cy="86125"/>
            </a:xfrm>
            <a:custGeom>
              <a:rect b="b" l="l" r="r" t="t"/>
              <a:pathLst>
                <a:path extrusionOk="0" h="3445" w="4266">
                  <a:moveTo>
                    <a:pt x="2285" y="1"/>
                  </a:moveTo>
                  <a:cubicBezTo>
                    <a:pt x="2035" y="376"/>
                    <a:pt x="1696" y="697"/>
                    <a:pt x="1285" y="929"/>
                  </a:cubicBezTo>
                  <a:cubicBezTo>
                    <a:pt x="893" y="1161"/>
                    <a:pt x="447" y="1286"/>
                    <a:pt x="1" y="1321"/>
                  </a:cubicBezTo>
                  <a:lnTo>
                    <a:pt x="1232" y="3444"/>
                  </a:lnTo>
                  <a:lnTo>
                    <a:pt x="4265" y="3444"/>
                  </a:lnTo>
                  <a:lnTo>
                    <a:pt x="2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6" name="Shape 4986"/>
        <p:cNvGrpSpPr/>
        <p:nvPr/>
      </p:nvGrpSpPr>
      <p:grpSpPr>
        <a:xfrm>
          <a:off x="0" y="0"/>
          <a:ext cx="0" cy="0"/>
          <a:chOff x="0" y="0"/>
          <a:chExt cx="0" cy="0"/>
        </a:xfrm>
      </p:grpSpPr>
      <p:sp>
        <p:nvSpPr>
          <p:cNvPr id="4987" name="Google Shape;4987;p351"/>
          <p:cNvSpPr/>
          <p:nvPr/>
        </p:nvSpPr>
        <p:spPr>
          <a:xfrm flipH="1" rot="10800000">
            <a:off x="2468491" y="2075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51"/>
          <p:cNvSpPr/>
          <p:nvPr/>
        </p:nvSpPr>
        <p:spPr>
          <a:xfrm flipH="1" rot="10800000">
            <a:off x="2468491" y="4458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51"/>
          <p:cNvSpPr/>
          <p:nvPr/>
        </p:nvSpPr>
        <p:spPr>
          <a:xfrm flipH="1" rot="10800000">
            <a:off x="5090491" y="20757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51"/>
          <p:cNvSpPr/>
          <p:nvPr/>
        </p:nvSpPr>
        <p:spPr>
          <a:xfrm flipH="1" rot="10800000">
            <a:off x="5090491" y="44584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51"/>
          <p:cNvSpPr/>
          <p:nvPr/>
        </p:nvSpPr>
        <p:spPr>
          <a:xfrm flipH="1" rot="10800000">
            <a:off x="5176541" y="1989678"/>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and Technology</a:t>
            </a:r>
            <a:endParaRPr/>
          </a:p>
        </p:txBody>
      </p:sp>
      <p:grpSp>
        <p:nvGrpSpPr>
          <p:cNvPr id="4993" name="Google Shape;4993;p351"/>
          <p:cNvGrpSpPr/>
          <p:nvPr/>
        </p:nvGrpSpPr>
        <p:grpSpPr>
          <a:xfrm>
            <a:off x="854091" y="1145500"/>
            <a:ext cx="7435809" cy="716403"/>
            <a:chOff x="556291" y="1145500"/>
            <a:chExt cx="7435809" cy="716403"/>
          </a:xfrm>
        </p:grpSpPr>
        <p:sp>
          <p:nvSpPr>
            <p:cNvPr id="4994" name="Google Shape;4994;p351"/>
            <p:cNvSpPr/>
            <p:nvPr/>
          </p:nvSpPr>
          <p:spPr>
            <a:xfrm>
              <a:off x="556300" y="1145500"/>
              <a:ext cx="7435800" cy="71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5" name="Google Shape;4995;p351"/>
            <p:cNvSpPr/>
            <p:nvPr/>
          </p:nvSpPr>
          <p:spPr>
            <a:xfrm flipH="1" rot="10800000">
              <a:off x="556291" y="11455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6" name="Google Shape;4996;p351"/>
            <p:cNvSpPr/>
            <p:nvPr/>
          </p:nvSpPr>
          <p:spPr>
            <a:xfrm flipH="1" rot="10800000">
              <a:off x="7905991" y="11455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7" name="Google Shape;4997;p351"/>
            <p:cNvSpPr/>
            <p:nvPr/>
          </p:nvSpPr>
          <p:spPr>
            <a:xfrm flipH="1" rot="10800000">
              <a:off x="7905991" y="17758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8" name="Google Shape;4998;p351"/>
            <p:cNvSpPr/>
            <p:nvPr/>
          </p:nvSpPr>
          <p:spPr>
            <a:xfrm flipH="1" rot="10800000">
              <a:off x="556291" y="1775803"/>
              <a:ext cx="86100" cy="8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aphicFrame>
        <p:nvGraphicFramePr>
          <p:cNvPr id="4999" name="Google Shape;4999;p351"/>
          <p:cNvGraphicFramePr/>
          <p:nvPr/>
        </p:nvGraphicFramePr>
        <p:xfrm>
          <a:off x="854100" y="901725"/>
          <a:ext cx="3000000" cy="3000000"/>
        </p:xfrm>
        <a:graphic>
          <a:graphicData uri="http://schemas.openxmlformats.org/drawingml/2006/table">
            <a:tbl>
              <a:tblPr>
                <a:noFill/>
                <a:tableStyleId>{4513F09B-A42A-471F-B268-D08115FE8877}</a:tableStyleId>
              </a:tblPr>
              <a:tblGrid>
                <a:gridCol w="2478600"/>
                <a:gridCol w="2478600"/>
                <a:gridCol w="2478600"/>
              </a:tblGrid>
              <a:tr h="1203925">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Project </a:t>
                      </a:r>
                      <a:endParaRPr sz="1600">
                        <a:solidFill>
                          <a:schemeClr val="lt1"/>
                        </a:solidFill>
                        <a:latin typeface="Press Start 2P"/>
                        <a:ea typeface="Press Start 2P"/>
                        <a:cs typeface="Press Start 2P"/>
                        <a:sym typeface="Press Start 2P"/>
                      </a:endParaRPr>
                    </a:p>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Management</a:t>
                      </a:r>
                      <a:endParaRPr sz="1600">
                        <a:solidFill>
                          <a:schemeClr val="lt1"/>
                        </a:solidFill>
                        <a:latin typeface="Press Start 2P"/>
                        <a:ea typeface="Press Start 2P"/>
                        <a:cs typeface="Press Start 2P"/>
                        <a:sym typeface="Press Start 2P"/>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Programming </a:t>
                      </a:r>
                      <a:endParaRPr sz="1600">
                        <a:solidFill>
                          <a:schemeClr val="lt1"/>
                        </a:solidFill>
                        <a:latin typeface="Press Start 2P"/>
                        <a:ea typeface="Press Start 2P"/>
                        <a:cs typeface="Press Start 2P"/>
                        <a:sym typeface="Press Start 2P"/>
                      </a:endParaRPr>
                    </a:p>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Languages</a:t>
                      </a:r>
                      <a:endParaRPr sz="1600">
                        <a:solidFill>
                          <a:schemeClr val="lt1"/>
                        </a:solidFill>
                        <a:latin typeface="Press Start 2P"/>
                        <a:ea typeface="Press Start 2P"/>
                        <a:cs typeface="Press Start 2P"/>
                        <a:sym typeface="Press Start 2P"/>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Development</a:t>
                      </a:r>
                      <a:endParaRPr sz="1600">
                        <a:solidFill>
                          <a:schemeClr val="lt1"/>
                        </a:solidFill>
                        <a:latin typeface="Press Start 2P"/>
                        <a:ea typeface="Press Start 2P"/>
                        <a:cs typeface="Press Start 2P"/>
                        <a:sym typeface="Press Start 2P"/>
                      </a:endParaRPr>
                    </a:p>
                    <a:p>
                      <a:pPr indent="0" lvl="0" marL="0" rtl="0" algn="ctr">
                        <a:spcBef>
                          <a:spcPts val="0"/>
                        </a:spcBef>
                        <a:spcAft>
                          <a:spcPts val="0"/>
                        </a:spcAft>
                        <a:buNone/>
                      </a:pPr>
                      <a:r>
                        <a:rPr lang="en" sz="1600">
                          <a:solidFill>
                            <a:schemeClr val="lt1"/>
                          </a:solidFill>
                          <a:latin typeface="Press Start 2P"/>
                          <a:ea typeface="Press Start 2P"/>
                          <a:cs typeface="Press Start 2P"/>
                          <a:sym typeface="Press Start 2P"/>
                        </a:rPr>
                        <a:t>Libraries</a:t>
                      </a:r>
                      <a:endParaRPr sz="1600">
                        <a:solidFill>
                          <a:schemeClr val="lt1"/>
                        </a:solidFill>
                        <a:latin typeface="Press Start 2P"/>
                        <a:ea typeface="Press Start 2P"/>
                        <a:cs typeface="Press Start 2P"/>
                        <a:sym typeface="Press Start 2P"/>
                      </a:endParaRPr>
                    </a:p>
                  </a:txBody>
                  <a:tcPr marT="137150"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000" name="Google Shape;5000;p351"/>
          <p:cNvPicPr preferRelativeResize="0"/>
          <p:nvPr/>
        </p:nvPicPr>
        <p:blipFill>
          <a:blip r:embed="rId3">
            <a:alphaModFix/>
          </a:blip>
          <a:stretch>
            <a:fillRect/>
          </a:stretch>
        </p:blipFill>
        <p:spPr>
          <a:xfrm>
            <a:off x="1023739" y="3098827"/>
            <a:ext cx="1305723" cy="734475"/>
          </a:xfrm>
          <a:prstGeom prst="rect">
            <a:avLst/>
          </a:prstGeom>
          <a:noFill/>
          <a:ln>
            <a:noFill/>
          </a:ln>
        </p:spPr>
      </p:pic>
      <p:pic>
        <p:nvPicPr>
          <p:cNvPr id="5001" name="Google Shape;5001;p351"/>
          <p:cNvPicPr preferRelativeResize="0"/>
          <p:nvPr/>
        </p:nvPicPr>
        <p:blipFill>
          <a:blip r:embed="rId4">
            <a:alphaModFix/>
          </a:blip>
          <a:stretch>
            <a:fillRect/>
          </a:stretch>
        </p:blipFill>
        <p:spPr>
          <a:xfrm>
            <a:off x="1384397" y="2180626"/>
            <a:ext cx="584410" cy="584410"/>
          </a:xfrm>
          <a:prstGeom prst="rect">
            <a:avLst/>
          </a:prstGeom>
          <a:noFill/>
          <a:ln>
            <a:noFill/>
          </a:ln>
        </p:spPr>
      </p:pic>
      <p:pic>
        <p:nvPicPr>
          <p:cNvPr id="5002" name="Google Shape;5002;p351"/>
          <p:cNvPicPr preferRelativeResize="0"/>
          <p:nvPr/>
        </p:nvPicPr>
        <p:blipFill>
          <a:blip r:embed="rId5">
            <a:alphaModFix/>
          </a:blip>
          <a:stretch>
            <a:fillRect/>
          </a:stretch>
        </p:blipFill>
        <p:spPr>
          <a:xfrm>
            <a:off x="3861550" y="2964075"/>
            <a:ext cx="1420876" cy="1097949"/>
          </a:xfrm>
          <a:prstGeom prst="rect">
            <a:avLst/>
          </a:prstGeom>
          <a:noFill/>
          <a:ln>
            <a:noFill/>
          </a:ln>
        </p:spPr>
      </p:pic>
      <p:pic>
        <p:nvPicPr>
          <p:cNvPr id="5003" name="Google Shape;5003;p351"/>
          <p:cNvPicPr preferRelativeResize="0"/>
          <p:nvPr/>
        </p:nvPicPr>
        <p:blipFill>
          <a:blip r:embed="rId6">
            <a:alphaModFix/>
          </a:blip>
          <a:stretch>
            <a:fillRect/>
          </a:stretch>
        </p:blipFill>
        <p:spPr>
          <a:xfrm>
            <a:off x="4234225" y="2121964"/>
            <a:ext cx="675550" cy="675550"/>
          </a:xfrm>
          <a:prstGeom prst="rect">
            <a:avLst/>
          </a:prstGeom>
          <a:noFill/>
          <a:ln>
            <a:noFill/>
          </a:ln>
        </p:spPr>
      </p:pic>
      <p:pic>
        <p:nvPicPr>
          <p:cNvPr id="5004" name="Google Shape;5004;p351"/>
          <p:cNvPicPr preferRelativeResize="0"/>
          <p:nvPr/>
        </p:nvPicPr>
        <p:blipFill>
          <a:blip r:embed="rId7">
            <a:alphaModFix/>
          </a:blip>
          <a:stretch>
            <a:fillRect/>
          </a:stretch>
        </p:blipFill>
        <p:spPr>
          <a:xfrm>
            <a:off x="6841250" y="2121973"/>
            <a:ext cx="1305702" cy="595448"/>
          </a:xfrm>
          <a:prstGeom prst="rect">
            <a:avLst/>
          </a:prstGeom>
          <a:noFill/>
          <a:ln>
            <a:noFill/>
          </a:ln>
        </p:spPr>
      </p:pic>
      <p:pic>
        <p:nvPicPr>
          <p:cNvPr id="5005" name="Google Shape;5005;p351"/>
          <p:cNvPicPr preferRelativeResize="0"/>
          <p:nvPr/>
        </p:nvPicPr>
        <p:blipFill>
          <a:blip r:embed="rId8">
            <a:alphaModFix/>
          </a:blip>
          <a:stretch>
            <a:fillRect/>
          </a:stretch>
        </p:blipFill>
        <p:spPr>
          <a:xfrm>
            <a:off x="6400703" y="2955428"/>
            <a:ext cx="2186786" cy="433500"/>
          </a:xfrm>
          <a:prstGeom prst="rect">
            <a:avLst/>
          </a:prstGeom>
          <a:noFill/>
          <a:ln>
            <a:noFill/>
          </a:ln>
        </p:spPr>
      </p:pic>
      <p:pic>
        <p:nvPicPr>
          <p:cNvPr id="5006" name="Google Shape;5006;p351"/>
          <p:cNvPicPr preferRelativeResize="0"/>
          <p:nvPr/>
        </p:nvPicPr>
        <p:blipFill>
          <a:blip r:embed="rId9">
            <a:alphaModFix/>
          </a:blip>
          <a:stretch>
            <a:fillRect/>
          </a:stretch>
        </p:blipFill>
        <p:spPr>
          <a:xfrm>
            <a:off x="4204763" y="4096150"/>
            <a:ext cx="734476" cy="734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3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Process</a:t>
            </a:r>
            <a:endParaRPr/>
          </a:p>
        </p:txBody>
      </p:sp>
      <p:sp>
        <p:nvSpPr>
          <p:cNvPr id="5012" name="Google Shape;5012;p352"/>
          <p:cNvSpPr/>
          <p:nvPr/>
        </p:nvSpPr>
        <p:spPr>
          <a:xfrm>
            <a:off x="3090928" y="1518050"/>
            <a:ext cx="29622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52"/>
          <p:cNvSpPr/>
          <p:nvPr/>
        </p:nvSpPr>
        <p:spPr>
          <a:xfrm>
            <a:off x="3090882"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52"/>
          <p:cNvSpPr/>
          <p:nvPr/>
        </p:nvSpPr>
        <p:spPr>
          <a:xfrm>
            <a:off x="3090882"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52"/>
          <p:cNvSpPr/>
          <p:nvPr/>
        </p:nvSpPr>
        <p:spPr>
          <a:xfrm>
            <a:off x="5971824" y="15180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52"/>
          <p:cNvSpPr/>
          <p:nvPr/>
        </p:nvSpPr>
        <p:spPr>
          <a:xfrm>
            <a:off x="5971824" y="18258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52"/>
          <p:cNvSpPr/>
          <p:nvPr/>
        </p:nvSpPr>
        <p:spPr>
          <a:xfrm>
            <a:off x="3337073" y="2171750"/>
            <a:ext cx="24699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52"/>
          <p:cNvSpPr/>
          <p:nvPr/>
        </p:nvSpPr>
        <p:spPr>
          <a:xfrm>
            <a:off x="3337027"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52"/>
          <p:cNvSpPr/>
          <p:nvPr/>
        </p:nvSpPr>
        <p:spPr>
          <a:xfrm>
            <a:off x="3337027"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52"/>
          <p:cNvSpPr/>
          <p:nvPr/>
        </p:nvSpPr>
        <p:spPr>
          <a:xfrm>
            <a:off x="5725670" y="21717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52"/>
          <p:cNvSpPr/>
          <p:nvPr/>
        </p:nvSpPr>
        <p:spPr>
          <a:xfrm>
            <a:off x="5725670" y="24795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52"/>
          <p:cNvSpPr/>
          <p:nvPr/>
        </p:nvSpPr>
        <p:spPr>
          <a:xfrm>
            <a:off x="3593850" y="2825450"/>
            <a:ext cx="1956300" cy="38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52"/>
          <p:cNvSpPr/>
          <p:nvPr/>
        </p:nvSpPr>
        <p:spPr>
          <a:xfrm>
            <a:off x="3593850"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52"/>
          <p:cNvSpPr/>
          <p:nvPr/>
        </p:nvSpPr>
        <p:spPr>
          <a:xfrm>
            <a:off x="3593850"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52"/>
          <p:cNvSpPr/>
          <p:nvPr/>
        </p:nvSpPr>
        <p:spPr>
          <a:xfrm>
            <a:off x="5468843" y="28254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52"/>
          <p:cNvSpPr/>
          <p:nvPr/>
        </p:nvSpPr>
        <p:spPr>
          <a:xfrm>
            <a:off x="5468843" y="31332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52"/>
          <p:cNvSpPr/>
          <p:nvPr/>
        </p:nvSpPr>
        <p:spPr>
          <a:xfrm>
            <a:off x="3843600" y="3479150"/>
            <a:ext cx="1456800" cy="38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52"/>
          <p:cNvSpPr/>
          <p:nvPr/>
        </p:nvSpPr>
        <p:spPr>
          <a:xfrm>
            <a:off x="3843600"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52"/>
          <p:cNvSpPr/>
          <p:nvPr/>
        </p:nvSpPr>
        <p:spPr>
          <a:xfrm>
            <a:off x="3843600"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52"/>
          <p:cNvSpPr/>
          <p:nvPr/>
        </p:nvSpPr>
        <p:spPr>
          <a:xfrm>
            <a:off x="5219093" y="347914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52"/>
          <p:cNvSpPr/>
          <p:nvPr/>
        </p:nvSpPr>
        <p:spPr>
          <a:xfrm>
            <a:off x="5219093" y="378694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2" name="Google Shape;5032;p352"/>
          <p:cNvGrpSpPr/>
          <p:nvPr/>
        </p:nvGrpSpPr>
        <p:grpSpPr>
          <a:xfrm flipH="1" rot="10800000">
            <a:off x="4336390" y="4132841"/>
            <a:ext cx="471264" cy="471264"/>
            <a:chOff x="1377750" y="1690325"/>
            <a:chExt cx="771300" cy="771300"/>
          </a:xfrm>
        </p:grpSpPr>
        <p:sp>
          <p:nvSpPr>
            <p:cNvPr id="5033" name="Google Shape;5033;p352"/>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52"/>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52"/>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52"/>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52"/>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8" name="Google Shape;5038;p352"/>
          <p:cNvSpPr txBox="1"/>
          <p:nvPr/>
        </p:nvSpPr>
        <p:spPr>
          <a:xfrm>
            <a:off x="6326700" y="1514000"/>
            <a:ext cx="2104200" cy="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Concept and planning</a:t>
            </a:r>
            <a:endParaRPr sz="1600">
              <a:solidFill>
                <a:schemeClr val="dk2"/>
              </a:solidFill>
              <a:latin typeface="Press Start 2P"/>
              <a:ea typeface="Press Start 2P"/>
              <a:cs typeface="Press Start 2P"/>
              <a:sym typeface="Press Start 2P"/>
            </a:endParaRPr>
          </a:p>
        </p:txBody>
      </p:sp>
      <p:sp>
        <p:nvSpPr>
          <p:cNvPr id="5039" name="Google Shape;5039;p352"/>
          <p:cNvSpPr txBox="1"/>
          <p:nvPr/>
        </p:nvSpPr>
        <p:spPr>
          <a:xfrm>
            <a:off x="413850" y="2180225"/>
            <a:ext cx="25629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Design and prototyping</a:t>
            </a:r>
            <a:endParaRPr sz="1600">
              <a:solidFill>
                <a:schemeClr val="dk2"/>
              </a:solidFill>
              <a:latin typeface="Press Start 2P"/>
              <a:ea typeface="Press Start 2P"/>
              <a:cs typeface="Press Start 2P"/>
              <a:sym typeface="Press Start 2P"/>
            </a:endParaRPr>
          </a:p>
        </p:txBody>
      </p:sp>
      <p:sp>
        <p:nvSpPr>
          <p:cNvPr id="5040" name="Google Shape;5040;p352"/>
          <p:cNvSpPr txBox="1"/>
          <p:nvPr/>
        </p:nvSpPr>
        <p:spPr>
          <a:xfrm>
            <a:off x="5793300" y="2986325"/>
            <a:ext cx="3122100" cy="3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Press Start 2P"/>
                <a:ea typeface="Press Start 2P"/>
                <a:cs typeface="Press Start 2P"/>
                <a:sym typeface="Press Start 2P"/>
              </a:rPr>
              <a:t>Implementation and development</a:t>
            </a:r>
            <a:endParaRPr sz="1600">
              <a:solidFill>
                <a:schemeClr val="dk2"/>
              </a:solidFill>
              <a:latin typeface="Press Start 2P"/>
              <a:ea typeface="Press Start 2P"/>
              <a:cs typeface="Press Start 2P"/>
              <a:sym typeface="Press Start 2P"/>
            </a:endParaRPr>
          </a:p>
          <a:p>
            <a:pPr indent="0" lvl="0" marL="0" rtl="0" algn="l">
              <a:spcBef>
                <a:spcPts val="0"/>
              </a:spcBef>
              <a:spcAft>
                <a:spcPts val="0"/>
              </a:spcAft>
              <a:buNone/>
            </a:pPr>
            <a:r>
              <a:t/>
            </a:r>
            <a:endParaRPr sz="1600">
              <a:solidFill>
                <a:schemeClr val="dk2"/>
              </a:solidFill>
              <a:latin typeface="Press Start 2P"/>
              <a:ea typeface="Press Start 2P"/>
              <a:cs typeface="Press Start 2P"/>
              <a:sym typeface="Press Start 2P"/>
            </a:endParaRPr>
          </a:p>
        </p:txBody>
      </p:sp>
      <p:sp>
        <p:nvSpPr>
          <p:cNvPr id="5041" name="Google Shape;5041;p352"/>
          <p:cNvSpPr txBox="1"/>
          <p:nvPr/>
        </p:nvSpPr>
        <p:spPr>
          <a:xfrm>
            <a:off x="1390325" y="3484688"/>
            <a:ext cx="2104200" cy="37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latin typeface="Press Start 2P"/>
                <a:ea typeface="Press Start 2P"/>
                <a:cs typeface="Press Start 2P"/>
                <a:sym typeface="Press Start 2P"/>
              </a:rPr>
              <a:t>Testing and refinement</a:t>
            </a:r>
            <a:endParaRPr sz="1600">
              <a:solidFill>
                <a:schemeClr val="dk2"/>
              </a:solidFill>
              <a:latin typeface="Press Start 2P"/>
              <a:ea typeface="Press Start 2P"/>
              <a:cs typeface="Press Start 2P"/>
              <a:sym typeface="Press Start 2P"/>
            </a:endParaRPr>
          </a:p>
        </p:txBody>
      </p:sp>
      <p:sp>
        <p:nvSpPr>
          <p:cNvPr id="5042" name="Google Shape;5042;p352"/>
          <p:cNvSpPr txBox="1"/>
          <p:nvPr/>
        </p:nvSpPr>
        <p:spPr>
          <a:xfrm>
            <a:off x="720000" y="3636876"/>
            <a:ext cx="21042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dk1"/>
              </a:solidFill>
              <a:latin typeface="Anaheim"/>
              <a:ea typeface="Anaheim"/>
              <a:cs typeface="Anaheim"/>
              <a:sym typeface="Anaheim"/>
            </a:endParaRPr>
          </a:p>
        </p:txBody>
      </p:sp>
      <p:cxnSp>
        <p:nvCxnSpPr>
          <p:cNvPr id="5043" name="Google Shape;5043;p352"/>
          <p:cNvCxnSpPr/>
          <p:nvPr/>
        </p:nvCxnSpPr>
        <p:spPr>
          <a:xfrm>
            <a:off x="6053128" y="17126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5044" name="Google Shape;5044;p352"/>
          <p:cNvCxnSpPr/>
          <p:nvPr/>
        </p:nvCxnSpPr>
        <p:spPr>
          <a:xfrm>
            <a:off x="5550153" y="3020000"/>
            <a:ext cx="265500" cy="0"/>
          </a:xfrm>
          <a:prstGeom prst="straightConnector1">
            <a:avLst/>
          </a:prstGeom>
          <a:noFill/>
          <a:ln cap="flat" cmpd="sng" w="19050">
            <a:solidFill>
              <a:schemeClr val="accent1"/>
            </a:solidFill>
            <a:prstDash val="solid"/>
            <a:round/>
            <a:headEnd len="med" w="med" type="none"/>
            <a:tailEnd len="med" w="med" type="diamond"/>
          </a:ln>
        </p:spPr>
      </p:cxnSp>
      <p:cxnSp>
        <p:nvCxnSpPr>
          <p:cNvPr id="5045" name="Google Shape;5045;p352"/>
          <p:cNvCxnSpPr/>
          <p:nvPr/>
        </p:nvCxnSpPr>
        <p:spPr>
          <a:xfrm>
            <a:off x="3071528" y="2366300"/>
            <a:ext cx="265500" cy="0"/>
          </a:xfrm>
          <a:prstGeom prst="straightConnector1">
            <a:avLst/>
          </a:prstGeom>
          <a:noFill/>
          <a:ln cap="flat" cmpd="sng" w="19050">
            <a:solidFill>
              <a:schemeClr val="accent3"/>
            </a:solidFill>
            <a:prstDash val="solid"/>
            <a:round/>
            <a:headEnd len="med" w="med" type="diamond"/>
            <a:tailEnd len="med" w="med" type="none"/>
          </a:ln>
        </p:spPr>
      </p:cxnSp>
      <p:cxnSp>
        <p:nvCxnSpPr>
          <p:cNvPr id="5046" name="Google Shape;5046;p352"/>
          <p:cNvCxnSpPr/>
          <p:nvPr/>
        </p:nvCxnSpPr>
        <p:spPr>
          <a:xfrm>
            <a:off x="3578103" y="3673700"/>
            <a:ext cx="265500" cy="0"/>
          </a:xfrm>
          <a:prstGeom prst="straightConnector1">
            <a:avLst/>
          </a:prstGeom>
          <a:noFill/>
          <a:ln cap="flat" cmpd="sng" w="19050">
            <a:solidFill>
              <a:schemeClr val="accent3"/>
            </a:solidFill>
            <a:prstDash val="solid"/>
            <a:round/>
            <a:headEnd len="med" w="med" type="diamond"/>
            <a:tailEnd len="med" w="med" type="none"/>
          </a:ln>
        </p:spPr>
      </p:cxnSp>
      <p:sp>
        <p:nvSpPr>
          <p:cNvPr id="5047" name="Google Shape;5047;p352"/>
          <p:cNvSpPr/>
          <p:nvPr/>
        </p:nvSpPr>
        <p:spPr>
          <a:xfrm>
            <a:off x="4507050" y="4219842"/>
            <a:ext cx="129951" cy="297260"/>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1" name="Shape 5051"/>
        <p:cNvGrpSpPr/>
        <p:nvPr/>
      </p:nvGrpSpPr>
      <p:grpSpPr>
        <a:xfrm>
          <a:off x="0" y="0"/>
          <a:ext cx="0" cy="0"/>
          <a:chOff x="0" y="0"/>
          <a:chExt cx="0" cy="0"/>
        </a:xfrm>
      </p:grpSpPr>
      <p:sp>
        <p:nvSpPr>
          <p:cNvPr id="5052" name="Google Shape;5052;p3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 &amp; Planning</a:t>
            </a:r>
            <a:endParaRPr/>
          </a:p>
        </p:txBody>
      </p:sp>
      <p:pic>
        <p:nvPicPr>
          <p:cNvPr id="5053" name="Google Shape;5053;p353"/>
          <p:cNvPicPr preferRelativeResize="0"/>
          <p:nvPr/>
        </p:nvPicPr>
        <p:blipFill>
          <a:blip r:embed="rId3">
            <a:alphaModFix/>
          </a:blip>
          <a:stretch>
            <a:fillRect/>
          </a:stretch>
        </p:blipFill>
        <p:spPr>
          <a:xfrm>
            <a:off x="2642200" y="1051325"/>
            <a:ext cx="3859602"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7" name="Shape 5057"/>
        <p:cNvGrpSpPr/>
        <p:nvPr/>
      </p:nvGrpSpPr>
      <p:grpSpPr>
        <a:xfrm>
          <a:off x="0" y="0"/>
          <a:ext cx="0" cy="0"/>
          <a:chOff x="0" y="0"/>
          <a:chExt cx="0" cy="0"/>
        </a:xfrm>
      </p:grpSpPr>
      <p:sp>
        <p:nvSpPr>
          <p:cNvPr id="5058" name="Google Shape;5058;p3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&amp; Prototyping</a:t>
            </a:r>
            <a:endParaRPr/>
          </a:p>
        </p:txBody>
      </p:sp>
      <p:pic>
        <p:nvPicPr>
          <p:cNvPr id="5059" name="Google Shape;5059;p354"/>
          <p:cNvPicPr preferRelativeResize="0"/>
          <p:nvPr/>
        </p:nvPicPr>
        <p:blipFill>
          <a:blip r:embed="rId3">
            <a:alphaModFix/>
          </a:blip>
          <a:stretch>
            <a:fillRect/>
          </a:stretch>
        </p:blipFill>
        <p:spPr>
          <a:xfrm>
            <a:off x="347354" y="1702925"/>
            <a:ext cx="4062800" cy="2279025"/>
          </a:xfrm>
          <a:prstGeom prst="rect">
            <a:avLst/>
          </a:prstGeom>
          <a:noFill/>
          <a:ln>
            <a:noFill/>
          </a:ln>
        </p:spPr>
      </p:pic>
      <p:pic>
        <p:nvPicPr>
          <p:cNvPr id="5060" name="Google Shape;5060;p354"/>
          <p:cNvPicPr preferRelativeResize="0"/>
          <p:nvPr/>
        </p:nvPicPr>
        <p:blipFill>
          <a:blip r:embed="rId4">
            <a:alphaModFix/>
          </a:blip>
          <a:stretch>
            <a:fillRect/>
          </a:stretch>
        </p:blipFill>
        <p:spPr>
          <a:xfrm>
            <a:off x="4638752" y="1702925"/>
            <a:ext cx="4004150" cy="227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